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31"/>
  </p:notesMasterIdLst>
  <p:sldIdLst>
    <p:sldId id="256" r:id="rId5"/>
    <p:sldId id="286" r:id="rId6"/>
    <p:sldId id="258" r:id="rId7"/>
    <p:sldId id="281" r:id="rId8"/>
    <p:sldId id="282" r:id="rId9"/>
    <p:sldId id="264" r:id="rId10"/>
    <p:sldId id="263" r:id="rId11"/>
    <p:sldId id="265" r:id="rId12"/>
    <p:sldId id="268" r:id="rId13"/>
    <p:sldId id="269" r:id="rId14"/>
    <p:sldId id="266" r:id="rId15"/>
    <p:sldId id="267" r:id="rId16"/>
    <p:sldId id="274" r:id="rId17"/>
    <p:sldId id="270" r:id="rId18"/>
    <p:sldId id="271" r:id="rId19"/>
    <p:sldId id="272" r:id="rId20"/>
    <p:sldId id="273" r:id="rId21"/>
    <p:sldId id="284" r:id="rId22"/>
    <p:sldId id="277" r:id="rId23"/>
    <p:sldId id="278" r:id="rId24"/>
    <p:sldId id="276" r:id="rId25"/>
    <p:sldId id="285" r:id="rId26"/>
    <p:sldId id="280" r:id="rId27"/>
    <p:sldId id="283" r:id="rId28"/>
    <p:sldId id="279" r:id="rId29"/>
    <p:sldId id="262" r:id="rId30"/>
  </p:sldIdLst>
  <p:sldSz cx="12192000" cy="6858000"/>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46FA4-B340-4CF4-8599-17A5A657723A}" v="2088" dt="2025-07-18T04:24:36.56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1636" autoAdjust="0"/>
  </p:normalViewPr>
  <p:slideViewPr>
    <p:cSldViewPr snapToGrid="0">
      <p:cViewPr varScale="1">
        <p:scale>
          <a:sx n="75" d="100"/>
          <a:sy n="75" d="100"/>
        </p:scale>
        <p:origin x="82" y="367"/>
      </p:cViewPr>
      <p:guideLst/>
    </p:cSldViewPr>
  </p:slideViewPr>
  <p:notesTextViewPr>
    <p:cViewPr>
      <p:scale>
        <a:sx n="125" d="100"/>
        <a:sy n="125" d="100"/>
      </p:scale>
      <p:origin x="0" y="0"/>
    </p:cViewPr>
  </p:notesTextViewPr>
  <p:sorterViewPr>
    <p:cViewPr>
      <p:scale>
        <a:sx n="100" d="100"/>
        <a:sy n="100" d="100"/>
      </p:scale>
      <p:origin x="0" y="-13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吉元 裕真_北九州" userId="e5bcef6f-d491-43b9-b037-a995db51204b" providerId="ADAL" clId="{7B046FA4-B340-4CF4-8599-17A5A657723A}"/>
    <pc:docChg chg="undo custSel addSld delSld modSld sldOrd">
      <pc:chgData name="吉元 裕真_北九州" userId="e5bcef6f-d491-43b9-b037-a995db51204b" providerId="ADAL" clId="{7B046FA4-B340-4CF4-8599-17A5A657723A}" dt="2025-07-18T04:24:38.335" v="11758" actId="6549"/>
      <pc:docMkLst>
        <pc:docMk/>
      </pc:docMkLst>
      <pc:sldChg chg="addSp modSp mod">
        <pc:chgData name="吉元 裕真_北九州" userId="e5bcef6f-d491-43b9-b037-a995db51204b" providerId="ADAL" clId="{7B046FA4-B340-4CF4-8599-17A5A657723A}" dt="2025-07-18T04:12:56.077" v="11628" actId="1076"/>
        <pc:sldMkLst>
          <pc:docMk/>
          <pc:sldMk cId="525434700" sldId="256"/>
        </pc:sldMkLst>
        <pc:spChg chg="mod">
          <ac:chgData name="吉元 裕真_北九州" userId="e5bcef6f-d491-43b9-b037-a995db51204b" providerId="ADAL" clId="{7B046FA4-B340-4CF4-8599-17A5A657723A}" dt="2025-07-16T05:13:59.611" v="35" actId="242"/>
          <ac:spMkLst>
            <pc:docMk/>
            <pc:sldMk cId="525434700" sldId="256"/>
            <ac:spMk id="3" creationId="{705C6A5C-59D3-317A-C7E7-E5211A49B946}"/>
          </ac:spMkLst>
        </pc:spChg>
        <pc:spChg chg="add mod">
          <ac:chgData name="吉元 裕真_北九州" userId="e5bcef6f-d491-43b9-b037-a995db51204b" providerId="ADAL" clId="{7B046FA4-B340-4CF4-8599-17A5A657723A}" dt="2025-07-18T04:12:56.077" v="11628" actId="1076"/>
          <ac:spMkLst>
            <pc:docMk/>
            <pc:sldMk cId="525434700" sldId="256"/>
            <ac:spMk id="4" creationId="{430834BF-24B5-7ED9-4C64-0B19A485086C}"/>
          </ac:spMkLst>
        </pc:spChg>
        <pc:spChg chg="add mod">
          <ac:chgData name="吉元 裕真_北九州" userId="e5bcef6f-d491-43b9-b037-a995db51204b" providerId="ADAL" clId="{7B046FA4-B340-4CF4-8599-17A5A657723A}" dt="2025-07-18T04:12:42.189" v="11622" actId="1076"/>
          <ac:spMkLst>
            <pc:docMk/>
            <pc:sldMk cId="525434700" sldId="256"/>
            <ac:spMk id="5" creationId="{CAC11D30-A4BE-5231-9409-25256EF8162D}"/>
          </ac:spMkLst>
        </pc:spChg>
      </pc:sldChg>
      <pc:sldChg chg="modSp new del mod">
        <pc:chgData name="吉元 裕真_北九州" userId="e5bcef6f-d491-43b9-b037-a995db51204b" providerId="ADAL" clId="{7B046FA4-B340-4CF4-8599-17A5A657723A}" dt="2025-07-18T00:02:05.653" v="3411" actId="47"/>
        <pc:sldMkLst>
          <pc:docMk/>
          <pc:sldMk cId="152601538" sldId="257"/>
        </pc:sldMkLst>
      </pc:sldChg>
      <pc:sldChg chg="addSp delSp modSp new mod ord">
        <pc:chgData name="吉元 裕真_北九州" userId="e5bcef6f-d491-43b9-b037-a995db51204b" providerId="ADAL" clId="{7B046FA4-B340-4CF4-8599-17A5A657723A}" dt="2025-07-18T03:18:33.202" v="9237" actId="115"/>
        <pc:sldMkLst>
          <pc:docMk/>
          <pc:sldMk cId="23263144" sldId="258"/>
        </pc:sldMkLst>
        <pc:spChg chg="mod">
          <ac:chgData name="吉元 裕真_北九州" userId="e5bcef6f-d491-43b9-b037-a995db51204b" providerId="ADAL" clId="{7B046FA4-B340-4CF4-8599-17A5A657723A}" dt="2025-07-18T03:18:33.202" v="9237" actId="115"/>
          <ac:spMkLst>
            <pc:docMk/>
            <pc:sldMk cId="23263144" sldId="258"/>
            <ac:spMk id="2" creationId="{1A2EEB16-6867-CF9B-1D78-F3EEA0430FAE}"/>
          </ac:spMkLst>
        </pc:spChg>
        <pc:spChg chg="add mod">
          <ac:chgData name="吉元 裕真_北九州" userId="e5bcef6f-d491-43b9-b037-a995db51204b" providerId="ADAL" clId="{7B046FA4-B340-4CF4-8599-17A5A657723A}" dt="2025-07-18T01:12:09.881" v="8965" actId="1076"/>
          <ac:spMkLst>
            <pc:docMk/>
            <pc:sldMk cId="23263144" sldId="258"/>
            <ac:spMk id="5" creationId="{505A2685-53D6-FC94-83E6-339B98D371FF}"/>
          </ac:spMkLst>
        </pc:spChg>
        <pc:spChg chg="add mod">
          <ac:chgData name="吉元 裕真_北九州" userId="e5bcef6f-d491-43b9-b037-a995db51204b" providerId="ADAL" clId="{7B046FA4-B340-4CF4-8599-17A5A657723A}" dt="2025-07-18T01:12:09.881" v="8965" actId="1076"/>
          <ac:spMkLst>
            <pc:docMk/>
            <pc:sldMk cId="23263144" sldId="258"/>
            <ac:spMk id="6" creationId="{3E52EEC7-967F-065D-54CC-FE1E073E79F6}"/>
          </ac:spMkLst>
        </pc:spChg>
        <pc:spChg chg="add mod">
          <ac:chgData name="吉元 裕真_北九州" userId="e5bcef6f-d491-43b9-b037-a995db51204b" providerId="ADAL" clId="{7B046FA4-B340-4CF4-8599-17A5A657723A}" dt="2025-07-18T01:12:09.881" v="8965" actId="1076"/>
          <ac:spMkLst>
            <pc:docMk/>
            <pc:sldMk cId="23263144" sldId="258"/>
            <ac:spMk id="7" creationId="{AC02C957-C50B-4A76-AF51-3F98EADF0577}"/>
          </ac:spMkLst>
        </pc:spChg>
        <pc:spChg chg="add mod">
          <ac:chgData name="吉元 裕真_北九州" userId="e5bcef6f-d491-43b9-b037-a995db51204b" providerId="ADAL" clId="{7B046FA4-B340-4CF4-8599-17A5A657723A}" dt="2025-07-18T01:12:09.881" v="8965" actId="1076"/>
          <ac:spMkLst>
            <pc:docMk/>
            <pc:sldMk cId="23263144" sldId="258"/>
            <ac:spMk id="9" creationId="{01E303DC-4A78-E31F-E980-AF377AD7DB71}"/>
          </ac:spMkLst>
        </pc:spChg>
        <pc:spChg chg="add mod">
          <ac:chgData name="吉元 裕真_北九州" userId="e5bcef6f-d491-43b9-b037-a995db51204b" providerId="ADAL" clId="{7B046FA4-B340-4CF4-8599-17A5A657723A}" dt="2025-07-18T01:12:09.881" v="8965" actId="1076"/>
          <ac:spMkLst>
            <pc:docMk/>
            <pc:sldMk cId="23263144" sldId="258"/>
            <ac:spMk id="10" creationId="{A96529CF-8415-2982-FDA0-2E7D947334C4}"/>
          </ac:spMkLst>
        </pc:spChg>
        <pc:spChg chg="add mod">
          <ac:chgData name="吉元 裕真_北九州" userId="e5bcef6f-d491-43b9-b037-a995db51204b" providerId="ADAL" clId="{7B046FA4-B340-4CF4-8599-17A5A657723A}" dt="2025-07-18T01:12:09.881" v="8965" actId="1076"/>
          <ac:spMkLst>
            <pc:docMk/>
            <pc:sldMk cId="23263144" sldId="258"/>
            <ac:spMk id="11" creationId="{028221DB-EA86-32C8-51E4-E5DE8FF14B2A}"/>
          </ac:spMkLst>
        </pc:spChg>
        <pc:spChg chg="add mod">
          <ac:chgData name="吉元 裕真_北九州" userId="e5bcef6f-d491-43b9-b037-a995db51204b" providerId="ADAL" clId="{7B046FA4-B340-4CF4-8599-17A5A657723A}" dt="2025-07-18T01:12:06.049" v="8964" actId="1076"/>
          <ac:spMkLst>
            <pc:docMk/>
            <pc:sldMk cId="23263144" sldId="258"/>
            <ac:spMk id="13" creationId="{01E7B5BE-233A-8536-790C-60F428F3AE4E}"/>
          </ac:spMkLst>
        </pc:spChg>
        <pc:picChg chg="add mod">
          <ac:chgData name="吉元 裕真_北九州" userId="e5bcef6f-d491-43b9-b037-a995db51204b" providerId="ADAL" clId="{7B046FA4-B340-4CF4-8599-17A5A657723A}" dt="2025-07-18T01:12:09.881" v="8965" actId="1076"/>
          <ac:picMkLst>
            <pc:docMk/>
            <pc:sldMk cId="23263144" sldId="258"/>
            <ac:picMk id="4" creationId="{1ABA3E21-5560-C44E-1142-5ECB58D0296C}"/>
          </ac:picMkLst>
        </pc:picChg>
        <pc:picChg chg="add mod">
          <ac:chgData name="吉元 裕真_北九州" userId="e5bcef6f-d491-43b9-b037-a995db51204b" providerId="ADAL" clId="{7B046FA4-B340-4CF4-8599-17A5A657723A}" dt="2025-07-18T01:12:09.881" v="8965" actId="1076"/>
          <ac:picMkLst>
            <pc:docMk/>
            <pc:sldMk cId="23263144" sldId="258"/>
            <ac:picMk id="8" creationId="{A87AC9DE-5ED2-ECBE-6545-81798A1F7405}"/>
          </ac:picMkLst>
        </pc:picChg>
        <pc:picChg chg="add mod">
          <ac:chgData name="吉元 裕真_北九州" userId="e5bcef6f-d491-43b9-b037-a995db51204b" providerId="ADAL" clId="{7B046FA4-B340-4CF4-8599-17A5A657723A}" dt="2025-07-18T01:12:09.881" v="8965" actId="1076"/>
          <ac:picMkLst>
            <pc:docMk/>
            <pc:sldMk cId="23263144" sldId="258"/>
            <ac:picMk id="12" creationId="{EC01A809-2BA3-F34A-1F67-D5BEB947F62E}"/>
          </ac:picMkLst>
        </pc:picChg>
      </pc:sldChg>
      <pc:sldChg chg="addSp delSp modSp new del mod ord">
        <pc:chgData name="吉元 裕真_北九州" userId="e5bcef6f-d491-43b9-b037-a995db51204b" providerId="ADAL" clId="{7B046FA4-B340-4CF4-8599-17A5A657723A}" dt="2025-07-18T00:02:05.653" v="3411" actId="47"/>
        <pc:sldMkLst>
          <pc:docMk/>
          <pc:sldMk cId="1014370591" sldId="259"/>
        </pc:sldMkLst>
      </pc:sldChg>
      <pc:sldChg chg="addSp delSp modSp new del mod">
        <pc:chgData name="吉元 裕真_北九州" userId="e5bcef6f-d491-43b9-b037-a995db51204b" providerId="ADAL" clId="{7B046FA4-B340-4CF4-8599-17A5A657723A}" dt="2025-07-18T00:02:05.653" v="3411" actId="47"/>
        <pc:sldMkLst>
          <pc:docMk/>
          <pc:sldMk cId="4273510297" sldId="260"/>
        </pc:sldMkLst>
      </pc:sldChg>
      <pc:sldChg chg="modSp new del mod">
        <pc:chgData name="吉元 裕真_北九州" userId="e5bcef6f-d491-43b9-b037-a995db51204b" providerId="ADAL" clId="{7B046FA4-B340-4CF4-8599-17A5A657723A}" dt="2025-07-18T01:12:13.612" v="8966" actId="47"/>
        <pc:sldMkLst>
          <pc:docMk/>
          <pc:sldMk cId="3667318368" sldId="261"/>
        </pc:sldMkLst>
        <pc:spChg chg="mod">
          <ac:chgData name="吉元 裕真_北九州" userId="e5bcef6f-d491-43b9-b037-a995db51204b" providerId="ADAL" clId="{7B046FA4-B340-4CF4-8599-17A5A657723A}" dt="2025-07-17T22:59:24.455" v="1027"/>
          <ac:spMkLst>
            <pc:docMk/>
            <pc:sldMk cId="3667318368" sldId="261"/>
            <ac:spMk id="2" creationId="{C786C26C-AD75-7240-1897-D202123CF094}"/>
          </ac:spMkLst>
        </pc:spChg>
        <pc:spChg chg="mod">
          <ac:chgData name="吉元 裕真_北九州" userId="e5bcef6f-d491-43b9-b037-a995db51204b" providerId="ADAL" clId="{7B046FA4-B340-4CF4-8599-17A5A657723A}" dt="2025-07-18T00:02:19.675" v="3417" actId="404"/>
          <ac:spMkLst>
            <pc:docMk/>
            <pc:sldMk cId="3667318368" sldId="261"/>
            <ac:spMk id="4" creationId="{466691B9-8A79-F4C1-CC34-CE297EFF9F5C}"/>
          </ac:spMkLst>
        </pc:spChg>
      </pc:sldChg>
      <pc:sldChg chg="addSp modSp new mod">
        <pc:chgData name="吉元 裕真_北九州" userId="e5bcef6f-d491-43b9-b037-a995db51204b" providerId="ADAL" clId="{7B046FA4-B340-4CF4-8599-17A5A657723A}" dt="2025-07-18T04:12:23.802" v="11619" actId="1076"/>
        <pc:sldMkLst>
          <pc:docMk/>
          <pc:sldMk cId="1646961112" sldId="262"/>
        </pc:sldMkLst>
        <pc:spChg chg="add mod">
          <ac:chgData name="吉元 裕真_北九州" userId="e5bcef6f-d491-43b9-b037-a995db51204b" providerId="ADAL" clId="{7B046FA4-B340-4CF4-8599-17A5A657723A}" dt="2025-07-18T03:44:41.254" v="10162"/>
          <ac:spMkLst>
            <pc:docMk/>
            <pc:sldMk cId="1646961112" sldId="262"/>
            <ac:spMk id="3" creationId="{4029CD95-3700-45B8-4BA8-248F86883790}"/>
          </ac:spMkLst>
        </pc:spChg>
        <pc:spChg chg="add mod">
          <ac:chgData name="吉元 裕真_北九州" userId="e5bcef6f-d491-43b9-b037-a995db51204b" providerId="ADAL" clId="{7B046FA4-B340-4CF4-8599-17A5A657723A}" dt="2025-07-18T01:11:02.948" v="8777" actId="1076"/>
          <ac:spMkLst>
            <pc:docMk/>
            <pc:sldMk cId="1646961112" sldId="262"/>
            <ac:spMk id="4" creationId="{05AF4A2A-D217-E30C-DB9C-4D2CBF2351CC}"/>
          </ac:spMkLst>
        </pc:spChg>
        <pc:spChg chg="add mod">
          <ac:chgData name="吉元 裕真_北九州" userId="e5bcef6f-d491-43b9-b037-a995db51204b" providerId="ADAL" clId="{7B046FA4-B340-4CF4-8599-17A5A657723A}" dt="2025-07-18T04:12:23.802" v="11619" actId="1076"/>
          <ac:spMkLst>
            <pc:docMk/>
            <pc:sldMk cId="1646961112" sldId="262"/>
            <ac:spMk id="7" creationId="{0515CBB1-42B1-24AE-C04B-E54F267AF7FF}"/>
          </ac:spMkLst>
        </pc:spChg>
        <pc:picChg chg="add mod">
          <ac:chgData name="吉元 裕真_北九州" userId="e5bcef6f-d491-43b9-b037-a995db51204b" providerId="ADAL" clId="{7B046FA4-B340-4CF4-8599-17A5A657723A}" dt="2025-07-18T01:10:49.683" v="8772" actId="1076"/>
          <ac:picMkLst>
            <pc:docMk/>
            <pc:sldMk cId="1646961112" sldId="262"/>
            <ac:picMk id="6" creationId="{FF1D155D-CD73-A03D-2940-F5FDD75BF9B6}"/>
          </ac:picMkLst>
        </pc:picChg>
      </pc:sldChg>
      <pc:sldChg chg="addSp delSp modSp new mod">
        <pc:chgData name="吉元 裕真_北九州" userId="e5bcef6f-d491-43b9-b037-a995db51204b" providerId="ADAL" clId="{7B046FA4-B340-4CF4-8599-17A5A657723A}" dt="2025-07-18T00:14:22.458" v="4514" actId="20577"/>
        <pc:sldMkLst>
          <pc:docMk/>
          <pc:sldMk cId="2228547834" sldId="263"/>
        </pc:sldMkLst>
        <pc:spChg chg="mod">
          <ac:chgData name="吉元 裕真_北九州" userId="e5bcef6f-d491-43b9-b037-a995db51204b" providerId="ADAL" clId="{7B046FA4-B340-4CF4-8599-17A5A657723A}" dt="2025-07-18T00:14:22.458" v="4514" actId="20577"/>
          <ac:spMkLst>
            <pc:docMk/>
            <pc:sldMk cId="2228547834" sldId="263"/>
            <ac:spMk id="2" creationId="{4A84BC7A-BFA5-DFA4-661E-BE2C512B23D6}"/>
          </ac:spMkLst>
        </pc:spChg>
        <pc:spChg chg="del">
          <ac:chgData name="吉元 裕真_北九州" userId="e5bcef6f-d491-43b9-b037-a995db51204b" providerId="ADAL" clId="{7B046FA4-B340-4CF4-8599-17A5A657723A}" dt="2025-07-17T23:04:38.605" v="1830" actId="478"/>
          <ac:spMkLst>
            <pc:docMk/>
            <pc:sldMk cId="2228547834" sldId="263"/>
            <ac:spMk id="4" creationId="{DB007C9B-AB1A-9120-A4A2-EB3A6E4FA8C6}"/>
          </ac:spMkLst>
        </pc:spChg>
        <pc:spChg chg="add mod">
          <ac:chgData name="吉元 裕真_北九州" userId="e5bcef6f-d491-43b9-b037-a995db51204b" providerId="ADAL" clId="{7B046FA4-B340-4CF4-8599-17A5A657723A}" dt="2025-07-17T23:07:22.700" v="1877" actId="1076"/>
          <ac:spMkLst>
            <pc:docMk/>
            <pc:sldMk cId="2228547834" sldId="263"/>
            <ac:spMk id="5" creationId="{3BE1B5CA-E2CB-9EF0-AAE2-110E4EDF06C2}"/>
          </ac:spMkLst>
        </pc:spChg>
        <pc:spChg chg="add mod">
          <ac:chgData name="吉元 裕真_北九州" userId="e5bcef6f-d491-43b9-b037-a995db51204b" providerId="ADAL" clId="{7B046FA4-B340-4CF4-8599-17A5A657723A}" dt="2025-07-17T23:07:22.700" v="1877" actId="1076"/>
          <ac:spMkLst>
            <pc:docMk/>
            <pc:sldMk cId="2228547834" sldId="263"/>
            <ac:spMk id="13" creationId="{BA00D031-9081-E5DC-3F3C-E0188EB55DDA}"/>
          </ac:spMkLst>
        </pc:spChg>
        <pc:spChg chg="add mod">
          <ac:chgData name="吉元 裕真_北九州" userId="e5bcef6f-d491-43b9-b037-a995db51204b" providerId="ADAL" clId="{7B046FA4-B340-4CF4-8599-17A5A657723A}" dt="2025-07-17T23:07:22.700" v="1877" actId="1076"/>
          <ac:spMkLst>
            <pc:docMk/>
            <pc:sldMk cId="2228547834" sldId="263"/>
            <ac:spMk id="14" creationId="{5C6E22EE-39EE-6AB5-CCB7-7BF3FCF9BC1D}"/>
          </ac:spMkLst>
        </pc:spChg>
        <pc:spChg chg="add mod">
          <ac:chgData name="吉元 裕真_北九州" userId="e5bcef6f-d491-43b9-b037-a995db51204b" providerId="ADAL" clId="{7B046FA4-B340-4CF4-8599-17A5A657723A}" dt="2025-07-17T23:07:22.700" v="1877" actId="1076"/>
          <ac:spMkLst>
            <pc:docMk/>
            <pc:sldMk cId="2228547834" sldId="263"/>
            <ac:spMk id="15" creationId="{EA605A88-F3C2-6602-BE8A-D040BA2EEC62}"/>
          </ac:spMkLst>
        </pc:spChg>
        <pc:spChg chg="add mod">
          <ac:chgData name="吉元 裕真_北九州" userId="e5bcef6f-d491-43b9-b037-a995db51204b" providerId="ADAL" clId="{7B046FA4-B340-4CF4-8599-17A5A657723A}" dt="2025-07-17T23:07:22.700" v="1877" actId="1076"/>
          <ac:spMkLst>
            <pc:docMk/>
            <pc:sldMk cId="2228547834" sldId="263"/>
            <ac:spMk id="16" creationId="{5C56C467-8BF7-A6CF-083E-B98F56A083A4}"/>
          </ac:spMkLst>
        </pc:spChg>
        <pc:spChg chg="add mod">
          <ac:chgData name="吉元 裕真_北九州" userId="e5bcef6f-d491-43b9-b037-a995db51204b" providerId="ADAL" clId="{7B046FA4-B340-4CF4-8599-17A5A657723A}" dt="2025-07-17T23:07:22.700" v="1877" actId="1076"/>
          <ac:spMkLst>
            <pc:docMk/>
            <pc:sldMk cId="2228547834" sldId="263"/>
            <ac:spMk id="17" creationId="{C24412DC-7A07-03D6-42BA-C86AEA04253B}"/>
          </ac:spMkLst>
        </pc:spChg>
        <pc:spChg chg="add mod">
          <ac:chgData name="吉元 裕真_北九州" userId="e5bcef6f-d491-43b9-b037-a995db51204b" providerId="ADAL" clId="{7B046FA4-B340-4CF4-8599-17A5A657723A}" dt="2025-07-17T23:07:22.700" v="1877" actId="1076"/>
          <ac:spMkLst>
            <pc:docMk/>
            <pc:sldMk cId="2228547834" sldId="263"/>
            <ac:spMk id="18" creationId="{41F4765D-D37C-A861-BB50-6695ED34D576}"/>
          </ac:spMkLst>
        </pc:spChg>
        <pc:spChg chg="add mod">
          <ac:chgData name="吉元 裕真_北九州" userId="e5bcef6f-d491-43b9-b037-a995db51204b" providerId="ADAL" clId="{7B046FA4-B340-4CF4-8599-17A5A657723A}" dt="2025-07-17T23:07:22.700" v="1877" actId="1076"/>
          <ac:spMkLst>
            <pc:docMk/>
            <pc:sldMk cId="2228547834" sldId="263"/>
            <ac:spMk id="19" creationId="{3CE1BB71-308F-2042-7F4B-E542C196BBDF}"/>
          </ac:spMkLst>
        </pc:spChg>
        <pc:spChg chg="add mod">
          <ac:chgData name="吉元 裕真_北九州" userId="e5bcef6f-d491-43b9-b037-a995db51204b" providerId="ADAL" clId="{7B046FA4-B340-4CF4-8599-17A5A657723A}" dt="2025-07-17T23:07:22.700" v="1877" actId="1076"/>
          <ac:spMkLst>
            <pc:docMk/>
            <pc:sldMk cId="2228547834" sldId="263"/>
            <ac:spMk id="21" creationId="{CD79C291-4174-3EA1-EAA4-EE6320747BFD}"/>
          </ac:spMkLst>
        </pc:spChg>
        <pc:spChg chg="add mod">
          <ac:chgData name="吉元 裕真_北九州" userId="e5bcef6f-d491-43b9-b037-a995db51204b" providerId="ADAL" clId="{7B046FA4-B340-4CF4-8599-17A5A657723A}" dt="2025-07-17T23:07:22.700" v="1877" actId="1076"/>
          <ac:spMkLst>
            <pc:docMk/>
            <pc:sldMk cId="2228547834" sldId="263"/>
            <ac:spMk id="22" creationId="{725328E8-655E-8F23-84EC-4F09B31DD77F}"/>
          </ac:spMkLst>
        </pc:spChg>
        <pc:spChg chg="add mod">
          <ac:chgData name="吉元 裕真_北九州" userId="e5bcef6f-d491-43b9-b037-a995db51204b" providerId="ADAL" clId="{7B046FA4-B340-4CF4-8599-17A5A657723A}" dt="2025-07-17T23:16:30.677" v="2863" actId="1076"/>
          <ac:spMkLst>
            <pc:docMk/>
            <pc:sldMk cId="2228547834" sldId="263"/>
            <ac:spMk id="24" creationId="{2759BF8B-6516-D3EC-EE92-1496829E24D7}"/>
          </ac:spMkLst>
        </pc:spChg>
        <pc:spChg chg="add mod">
          <ac:chgData name="吉元 裕真_北九州" userId="e5bcef6f-d491-43b9-b037-a995db51204b" providerId="ADAL" clId="{7B046FA4-B340-4CF4-8599-17A5A657723A}" dt="2025-07-17T23:16:30.677" v="2863" actId="1076"/>
          <ac:spMkLst>
            <pc:docMk/>
            <pc:sldMk cId="2228547834" sldId="263"/>
            <ac:spMk id="25" creationId="{CA5D2540-85DF-F3B7-FF59-819E2291603D}"/>
          </ac:spMkLst>
        </pc:spChg>
        <pc:spChg chg="add mod">
          <ac:chgData name="吉元 裕真_北九州" userId="e5bcef6f-d491-43b9-b037-a995db51204b" providerId="ADAL" clId="{7B046FA4-B340-4CF4-8599-17A5A657723A}" dt="2025-07-17T23:16:30.677" v="2863" actId="1076"/>
          <ac:spMkLst>
            <pc:docMk/>
            <pc:sldMk cId="2228547834" sldId="263"/>
            <ac:spMk id="26" creationId="{A02324EF-AA68-A019-9A93-CA21A17873AD}"/>
          </ac:spMkLst>
        </pc:spChg>
        <pc:spChg chg="add mod">
          <ac:chgData name="吉元 裕真_北九州" userId="e5bcef6f-d491-43b9-b037-a995db51204b" providerId="ADAL" clId="{7B046FA4-B340-4CF4-8599-17A5A657723A}" dt="2025-07-17T23:16:30.677" v="2863" actId="1076"/>
          <ac:spMkLst>
            <pc:docMk/>
            <pc:sldMk cId="2228547834" sldId="263"/>
            <ac:spMk id="27" creationId="{40FFE5EB-138D-C5E4-7CD6-4BAC14F2D9EC}"/>
          </ac:spMkLst>
        </pc:spChg>
        <pc:spChg chg="add mod">
          <ac:chgData name="吉元 裕真_北九州" userId="e5bcef6f-d491-43b9-b037-a995db51204b" providerId="ADAL" clId="{7B046FA4-B340-4CF4-8599-17A5A657723A}" dt="2025-07-17T23:16:30.677" v="2863" actId="1076"/>
          <ac:spMkLst>
            <pc:docMk/>
            <pc:sldMk cId="2228547834" sldId="263"/>
            <ac:spMk id="28" creationId="{452F4251-8C31-EAF9-BCC4-159DE4819099}"/>
          </ac:spMkLst>
        </pc:spChg>
      </pc:sldChg>
      <pc:sldChg chg="addSp modSp new mod ord">
        <pc:chgData name="吉元 裕真_北九州" userId="e5bcef6f-d491-43b9-b037-a995db51204b" providerId="ADAL" clId="{7B046FA4-B340-4CF4-8599-17A5A657723A}" dt="2025-07-18T00:54:29.255" v="6658" actId="2085"/>
        <pc:sldMkLst>
          <pc:docMk/>
          <pc:sldMk cId="4194825100" sldId="264"/>
        </pc:sldMkLst>
        <pc:spChg chg="mod">
          <ac:chgData name="吉元 裕真_北九州" userId="e5bcef6f-d491-43b9-b037-a995db51204b" providerId="ADAL" clId="{7B046FA4-B340-4CF4-8599-17A5A657723A}" dt="2025-07-18T00:14:11.347" v="4512" actId="404"/>
          <ac:spMkLst>
            <pc:docMk/>
            <pc:sldMk cId="4194825100" sldId="264"/>
            <ac:spMk id="3" creationId="{8E131FFE-5922-FF60-868B-D29F309A5A11}"/>
          </ac:spMkLst>
        </pc:spChg>
        <pc:spChg chg="add mod">
          <ac:chgData name="吉元 裕真_北九州" userId="e5bcef6f-d491-43b9-b037-a995db51204b" providerId="ADAL" clId="{7B046FA4-B340-4CF4-8599-17A5A657723A}" dt="2025-07-18T00:54:29.255" v="6658" actId="2085"/>
          <ac:spMkLst>
            <pc:docMk/>
            <pc:sldMk cId="4194825100" sldId="264"/>
            <ac:spMk id="4" creationId="{A6B452A7-504A-9C9A-8CDE-C5734E99C6F9}"/>
          </ac:spMkLst>
        </pc:spChg>
      </pc:sldChg>
      <pc:sldChg chg="addSp delSp modSp new mod modAnim">
        <pc:chgData name="吉元 裕真_北九州" userId="e5bcef6f-d491-43b9-b037-a995db51204b" providerId="ADAL" clId="{7B046FA4-B340-4CF4-8599-17A5A657723A}" dt="2025-07-18T00:04:09.584" v="3426" actId="20577"/>
        <pc:sldMkLst>
          <pc:docMk/>
          <pc:sldMk cId="2246579602" sldId="265"/>
        </pc:sldMkLst>
        <pc:spChg chg="mod">
          <ac:chgData name="吉元 裕真_北九州" userId="e5bcef6f-d491-43b9-b037-a995db51204b" providerId="ADAL" clId="{7B046FA4-B340-4CF4-8599-17A5A657723A}" dt="2025-07-18T00:04:09.584" v="3426" actId="20577"/>
          <ac:spMkLst>
            <pc:docMk/>
            <pc:sldMk cId="2246579602" sldId="265"/>
            <ac:spMk id="2" creationId="{22078E0E-4851-314F-FAF0-01557E16CA89}"/>
          </ac:spMkLst>
        </pc:spChg>
        <pc:spChg chg="del">
          <ac:chgData name="吉元 裕真_北九州" userId="e5bcef6f-d491-43b9-b037-a995db51204b" providerId="ADAL" clId="{7B046FA4-B340-4CF4-8599-17A5A657723A}" dt="2025-07-17T23:16:52.557" v="2938" actId="478"/>
          <ac:spMkLst>
            <pc:docMk/>
            <pc:sldMk cId="2246579602" sldId="265"/>
            <ac:spMk id="4" creationId="{56B4F4CD-8A94-9732-6084-85948219B709}"/>
          </ac:spMkLst>
        </pc:spChg>
        <pc:spChg chg="add del mod">
          <ac:chgData name="吉元 裕真_北九州" userId="e5bcef6f-d491-43b9-b037-a995db51204b" providerId="ADAL" clId="{7B046FA4-B340-4CF4-8599-17A5A657723A}" dt="2025-07-18T00:04:07.432" v="3422" actId="478"/>
          <ac:spMkLst>
            <pc:docMk/>
            <pc:sldMk cId="2246579602" sldId="265"/>
            <ac:spMk id="5" creationId="{3F7C6595-CC39-57D3-F977-C4F9429243B4}"/>
          </ac:spMkLst>
        </pc:spChg>
        <pc:picChg chg="add mod">
          <ac:chgData name="吉元 裕真_北九州" userId="e5bcef6f-d491-43b9-b037-a995db51204b" providerId="ADAL" clId="{7B046FA4-B340-4CF4-8599-17A5A657723A}" dt="2025-07-17T23:47:11.597" v="3407"/>
          <ac:picMkLst>
            <pc:docMk/>
            <pc:sldMk cId="2246579602" sldId="265"/>
            <ac:picMk id="6" creationId="{BD0CAFAF-DE2A-072B-BB53-9CA1267FAD19}"/>
          </ac:picMkLst>
        </pc:picChg>
        <pc:picChg chg="add mod">
          <ac:chgData name="吉元 裕真_北九州" userId="e5bcef6f-d491-43b9-b037-a995db51204b" providerId="ADAL" clId="{7B046FA4-B340-4CF4-8599-17A5A657723A}" dt="2025-07-17T23:47:11.597" v="3407"/>
          <ac:picMkLst>
            <pc:docMk/>
            <pc:sldMk cId="2246579602" sldId="265"/>
            <ac:picMk id="7" creationId="{998C0584-1709-F6AE-5BB1-C1E9C10FB4B5}"/>
          </ac:picMkLst>
        </pc:picChg>
        <pc:picChg chg="add mod">
          <ac:chgData name="吉元 裕真_北九州" userId="e5bcef6f-d491-43b9-b037-a995db51204b" providerId="ADAL" clId="{7B046FA4-B340-4CF4-8599-17A5A657723A}" dt="2025-07-18T00:03:50.442" v="3421" actId="1076"/>
          <ac:picMkLst>
            <pc:docMk/>
            <pc:sldMk cId="2246579602" sldId="265"/>
            <ac:picMk id="8" creationId="{308B8DFC-A1A5-70E3-D84B-2066A60F0C12}"/>
          </ac:picMkLst>
        </pc:picChg>
      </pc:sldChg>
      <pc:sldChg chg="addSp delSp modSp new mod addAnim delAnim modAnim">
        <pc:chgData name="吉元 裕真_北九州" userId="e5bcef6f-d491-43b9-b037-a995db51204b" providerId="ADAL" clId="{7B046FA4-B340-4CF4-8599-17A5A657723A}" dt="2025-07-18T04:23:59.859" v="11742"/>
        <pc:sldMkLst>
          <pc:docMk/>
          <pc:sldMk cId="2968088142" sldId="266"/>
        </pc:sldMkLst>
        <pc:spChg chg="mod">
          <ac:chgData name="吉元 裕真_北九州" userId="e5bcef6f-d491-43b9-b037-a995db51204b" providerId="ADAL" clId="{7B046FA4-B340-4CF4-8599-17A5A657723A}" dt="2025-07-18T00:35:02.617" v="5477" actId="20577"/>
          <ac:spMkLst>
            <pc:docMk/>
            <pc:sldMk cId="2968088142" sldId="266"/>
            <ac:spMk id="2" creationId="{F21B51A4-113E-D749-45B2-4223B0508EE6}"/>
          </ac:spMkLst>
        </pc:spChg>
        <pc:spChg chg="del">
          <ac:chgData name="吉元 裕真_北九州" userId="e5bcef6f-d491-43b9-b037-a995db51204b" providerId="ADAL" clId="{7B046FA4-B340-4CF4-8599-17A5A657723A}" dt="2025-07-17T23:22:19.890" v="3047" actId="478"/>
          <ac:spMkLst>
            <pc:docMk/>
            <pc:sldMk cId="2968088142" sldId="266"/>
            <ac:spMk id="4" creationId="{58776BD2-019E-3423-FABC-D30F46E2E4EF}"/>
          </ac:spMkLst>
        </pc:spChg>
        <pc:spChg chg="add mod">
          <ac:chgData name="吉元 裕真_北九州" userId="e5bcef6f-d491-43b9-b037-a995db51204b" providerId="ADAL" clId="{7B046FA4-B340-4CF4-8599-17A5A657723A}" dt="2025-07-17T23:41:42.564" v="3355" actId="1076"/>
          <ac:spMkLst>
            <pc:docMk/>
            <pc:sldMk cId="2968088142" sldId="266"/>
            <ac:spMk id="5" creationId="{BACBEE85-9169-4104-1464-838845BF582A}"/>
          </ac:spMkLst>
        </pc:spChg>
        <pc:picChg chg="add del mod">
          <ac:chgData name="吉元 裕真_北九州" userId="e5bcef6f-d491-43b9-b037-a995db51204b" providerId="ADAL" clId="{7B046FA4-B340-4CF4-8599-17A5A657723A}" dt="2025-07-17T23:26:20.624" v="3077" actId="478"/>
          <ac:picMkLst>
            <pc:docMk/>
            <pc:sldMk cId="2968088142" sldId="266"/>
            <ac:picMk id="6" creationId="{D3ABF117-BBD1-A5B9-EBA0-443F3C532888}"/>
          </ac:picMkLst>
        </pc:picChg>
        <pc:picChg chg="add del mod">
          <ac:chgData name="吉元 裕真_北九州" userId="e5bcef6f-d491-43b9-b037-a995db51204b" providerId="ADAL" clId="{7B046FA4-B340-4CF4-8599-17A5A657723A}" dt="2025-07-18T03:34:27.124" v="10143" actId="478"/>
          <ac:picMkLst>
            <pc:docMk/>
            <pc:sldMk cId="2968088142" sldId="266"/>
            <ac:picMk id="7" creationId="{9C69FD10-FE6F-22D1-FEE3-A87E3D7EC695}"/>
          </ac:picMkLst>
        </pc:picChg>
      </pc:sldChg>
      <pc:sldChg chg="addSp delSp modSp add mod">
        <pc:chgData name="吉元 裕真_北九州" userId="e5bcef6f-d491-43b9-b037-a995db51204b" providerId="ADAL" clId="{7B046FA4-B340-4CF4-8599-17A5A657723A}" dt="2025-07-18T00:35:06.940" v="5485" actId="20577"/>
        <pc:sldMkLst>
          <pc:docMk/>
          <pc:sldMk cId="3720530733" sldId="267"/>
        </pc:sldMkLst>
        <pc:spChg chg="mod">
          <ac:chgData name="吉元 裕真_北九州" userId="e5bcef6f-d491-43b9-b037-a995db51204b" providerId="ADAL" clId="{7B046FA4-B340-4CF4-8599-17A5A657723A}" dt="2025-07-18T00:35:06.940" v="5485" actId="20577"/>
          <ac:spMkLst>
            <pc:docMk/>
            <pc:sldMk cId="3720530733" sldId="267"/>
            <ac:spMk id="2" creationId="{F21B51A4-113E-D749-45B2-4223B0508EE6}"/>
          </ac:spMkLst>
        </pc:spChg>
        <pc:spChg chg="add mod">
          <ac:chgData name="吉元 裕真_北九州" userId="e5bcef6f-d491-43b9-b037-a995db51204b" providerId="ADAL" clId="{7B046FA4-B340-4CF4-8599-17A5A657723A}" dt="2025-07-17T23:28:11.894" v="3158" actId="164"/>
          <ac:spMkLst>
            <pc:docMk/>
            <pc:sldMk cId="3720530733" sldId="267"/>
            <ac:spMk id="4" creationId="{922427E3-1991-F2F5-0186-905260E243C6}"/>
          </ac:spMkLst>
        </pc:spChg>
        <pc:spChg chg="del">
          <ac:chgData name="吉元 裕真_北九州" userId="e5bcef6f-d491-43b9-b037-a995db51204b" providerId="ADAL" clId="{7B046FA4-B340-4CF4-8599-17A5A657723A}" dt="2025-07-17T23:41:56.710" v="3388" actId="478"/>
          <ac:spMkLst>
            <pc:docMk/>
            <pc:sldMk cId="3720530733" sldId="267"/>
            <ac:spMk id="5" creationId="{BACBEE85-9169-4104-1464-838845BF582A}"/>
          </ac:spMkLst>
        </pc:spChg>
        <pc:spChg chg="add mod">
          <ac:chgData name="吉元 裕真_北九州" userId="e5bcef6f-d491-43b9-b037-a995db51204b" providerId="ADAL" clId="{7B046FA4-B340-4CF4-8599-17A5A657723A}" dt="2025-07-17T23:28:11.894" v="3158" actId="164"/>
          <ac:spMkLst>
            <pc:docMk/>
            <pc:sldMk cId="3720530733" sldId="267"/>
            <ac:spMk id="7" creationId="{45E7AF7A-93AD-3D36-7F40-A64D305FA050}"/>
          </ac:spMkLst>
        </pc:spChg>
        <pc:spChg chg="add mod">
          <ac:chgData name="吉元 裕真_北九州" userId="e5bcef6f-d491-43b9-b037-a995db51204b" providerId="ADAL" clId="{7B046FA4-B340-4CF4-8599-17A5A657723A}" dt="2025-07-17T23:40:37.843" v="3342" actId="1076"/>
          <ac:spMkLst>
            <pc:docMk/>
            <pc:sldMk cId="3720530733" sldId="267"/>
            <ac:spMk id="8" creationId="{E8784738-55B7-BF87-2242-81019E2F2D5A}"/>
          </ac:spMkLst>
        </pc:spChg>
        <pc:spChg chg="mod">
          <ac:chgData name="吉元 裕真_北九州" userId="e5bcef6f-d491-43b9-b037-a995db51204b" providerId="ADAL" clId="{7B046FA4-B340-4CF4-8599-17A5A657723A}" dt="2025-07-17T23:28:26.105" v="3163" actId="1038"/>
          <ac:spMkLst>
            <pc:docMk/>
            <pc:sldMk cId="3720530733" sldId="267"/>
            <ac:spMk id="9" creationId="{3E09AC07-DA32-44DF-173A-451276FF634F}"/>
          </ac:spMkLst>
        </pc:spChg>
        <pc:spChg chg="add mod">
          <ac:chgData name="吉元 裕真_北九州" userId="e5bcef6f-d491-43b9-b037-a995db51204b" providerId="ADAL" clId="{7B046FA4-B340-4CF4-8599-17A5A657723A}" dt="2025-07-17T23:28:11.894" v="3158" actId="164"/>
          <ac:spMkLst>
            <pc:docMk/>
            <pc:sldMk cId="3720530733" sldId="267"/>
            <ac:spMk id="11" creationId="{94651BEB-2334-4304-74E4-C5959F0BC77E}"/>
          </ac:spMkLst>
        </pc:spChg>
        <pc:spChg chg="add mod">
          <ac:chgData name="吉元 裕真_北九州" userId="e5bcef6f-d491-43b9-b037-a995db51204b" providerId="ADAL" clId="{7B046FA4-B340-4CF4-8599-17A5A657723A}" dt="2025-07-17T23:28:11.894" v="3158" actId="164"/>
          <ac:spMkLst>
            <pc:docMk/>
            <pc:sldMk cId="3720530733" sldId="267"/>
            <ac:spMk id="13" creationId="{42B7409A-28C4-18EC-ACF6-1D268B1DA2D3}"/>
          </ac:spMkLst>
        </pc:spChg>
        <pc:spChg chg="add mod">
          <ac:chgData name="吉元 裕真_北九州" userId="e5bcef6f-d491-43b9-b037-a995db51204b" providerId="ADAL" clId="{7B046FA4-B340-4CF4-8599-17A5A657723A}" dt="2025-07-17T23:28:11.894" v="3158" actId="164"/>
          <ac:spMkLst>
            <pc:docMk/>
            <pc:sldMk cId="3720530733" sldId="267"/>
            <ac:spMk id="15" creationId="{092AE8B5-5C1B-B1CF-5E87-7C89E806FA72}"/>
          </ac:spMkLst>
        </pc:spChg>
        <pc:spChg chg="add mod">
          <ac:chgData name="吉元 裕真_北九州" userId="e5bcef6f-d491-43b9-b037-a995db51204b" providerId="ADAL" clId="{7B046FA4-B340-4CF4-8599-17A5A657723A}" dt="2025-07-17T23:28:11.894" v="3158" actId="164"/>
          <ac:spMkLst>
            <pc:docMk/>
            <pc:sldMk cId="3720530733" sldId="267"/>
            <ac:spMk id="17" creationId="{8AD20330-37EC-5D42-BD01-1CCC79D0D30C}"/>
          </ac:spMkLst>
        </pc:spChg>
        <pc:spChg chg="add mod">
          <ac:chgData name="吉元 裕真_北九州" userId="e5bcef6f-d491-43b9-b037-a995db51204b" providerId="ADAL" clId="{7B046FA4-B340-4CF4-8599-17A5A657723A}" dt="2025-07-17T23:28:11.894" v="3158" actId="164"/>
          <ac:spMkLst>
            <pc:docMk/>
            <pc:sldMk cId="3720530733" sldId="267"/>
            <ac:spMk id="29" creationId="{C5155EE4-6654-9033-476A-E823EB58AD6C}"/>
          </ac:spMkLst>
        </pc:spChg>
        <pc:spChg chg="add mod">
          <ac:chgData name="吉元 裕真_北九州" userId="e5bcef6f-d491-43b9-b037-a995db51204b" providerId="ADAL" clId="{7B046FA4-B340-4CF4-8599-17A5A657723A}" dt="2025-07-17T23:28:11.894" v="3158" actId="164"/>
          <ac:spMkLst>
            <pc:docMk/>
            <pc:sldMk cId="3720530733" sldId="267"/>
            <ac:spMk id="30" creationId="{5FC86D4C-2785-2647-D40B-86D0957D35D6}"/>
          </ac:spMkLst>
        </pc:spChg>
        <pc:spChg chg="add mod">
          <ac:chgData name="吉元 裕真_北九州" userId="e5bcef6f-d491-43b9-b037-a995db51204b" providerId="ADAL" clId="{7B046FA4-B340-4CF4-8599-17A5A657723A}" dt="2025-07-17T23:28:11.894" v="3158" actId="164"/>
          <ac:spMkLst>
            <pc:docMk/>
            <pc:sldMk cId="3720530733" sldId="267"/>
            <ac:spMk id="31" creationId="{239CCB1E-47CF-5913-C477-5FF4D9F3ADA7}"/>
          </ac:spMkLst>
        </pc:spChg>
        <pc:spChg chg="add mod">
          <ac:chgData name="吉元 裕真_北九州" userId="e5bcef6f-d491-43b9-b037-a995db51204b" providerId="ADAL" clId="{7B046FA4-B340-4CF4-8599-17A5A657723A}" dt="2025-07-18T00:33:05.139" v="5387" actId="121"/>
          <ac:spMkLst>
            <pc:docMk/>
            <pc:sldMk cId="3720530733" sldId="267"/>
            <ac:spMk id="33" creationId="{6C911B8A-9B4C-B71C-96A3-71C281A48D5E}"/>
          </ac:spMkLst>
        </pc:spChg>
        <pc:spChg chg="add del mod">
          <ac:chgData name="吉元 裕真_北九州" userId="e5bcef6f-d491-43b9-b037-a995db51204b" providerId="ADAL" clId="{7B046FA4-B340-4CF4-8599-17A5A657723A}" dt="2025-07-18T00:33:17.379" v="5412" actId="478"/>
          <ac:spMkLst>
            <pc:docMk/>
            <pc:sldMk cId="3720530733" sldId="267"/>
            <ac:spMk id="36" creationId="{EC10174D-89DB-FC5B-85E4-4FF7CE179BB5}"/>
          </ac:spMkLst>
        </pc:spChg>
        <pc:spChg chg="add mod">
          <ac:chgData name="吉元 裕真_北九州" userId="e5bcef6f-d491-43b9-b037-a995db51204b" providerId="ADAL" clId="{7B046FA4-B340-4CF4-8599-17A5A657723A}" dt="2025-07-18T00:33:10.836" v="5391" actId="1076"/>
          <ac:spMkLst>
            <pc:docMk/>
            <pc:sldMk cId="3720530733" sldId="267"/>
            <ac:spMk id="37" creationId="{A29BBD14-F1A3-1CC1-47A6-07C14C16C6AF}"/>
          </ac:spMkLst>
        </pc:spChg>
        <pc:spChg chg="add mod">
          <ac:chgData name="吉元 裕真_北九州" userId="e5bcef6f-d491-43b9-b037-a995db51204b" providerId="ADAL" clId="{7B046FA4-B340-4CF4-8599-17A5A657723A}" dt="2025-07-18T00:33:45.517" v="5469" actId="14100"/>
          <ac:spMkLst>
            <pc:docMk/>
            <pc:sldMk cId="3720530733" sldId="267"/>
            <ac:spMk id="38" creationId="{2F42CDCB-C278-0882-55AC-ED420C6C18ED}"/>
          </ac:spMkLst>
        </pc:spChg>
        <pc:grpChg chg="mod">
          <ac:chgData name="吉元 裕真_北九州" userId="e5bcef6f-d491-43b9-b037-a995db51204b" providerId="ADAL" clId="{7B046FA4-B340-4CF4-8599-17A5A657723A}" dt="2025-07-18T00:32:45.856" v="5359" actId="1076"/>
          <ac:grpSpMkLst>
            <pc:docMk/>
            <pc:sldMk cId="3720530733" sldId="267"/>
            <ac:grpSpMk id="32" creationId="{3A8BDA30-BCBA-FFCA-B7EE-95441BD40C2F}"/>
          </ac:grpSpMkLst>
        </pc:grpChg>
        <pc:picChg chg="add mod">
          <ac:chgData name="吉元 裕真_北九州" userId="e5bcef6f-d491-43b9-b037-a995db51204b" providerId="ADAL" clId="{7B046FA4-B340-4CF4-8599-17A5A657723A}" dt="2025-07-18T00:33:09.526" v="5390" actId="1076"/>
          <ac:picMkLst>
            <pc:docMk/>
            <pc:sldMk cId="3720530733" sldId="267"/>
            <ac:picMk id="35" creationId="{12A96F30-C9DF-111E-F674-1782C62D6B37}"/>
          </ac:picMkLst>
        </pc:picChg>
      </pc:sldChg>
      <pc:sldChg chg="addSp delSp modSp new mod">
        <pc:chgData name="吉元 裕真_北九州" userId="e5bcef6f-d491-43b9-b037-a995db51204b" providerId="ADAL" clId="{7B046FA4-B340-4CF4-8599-17A5A657723A}" dt="2025-07-18T00:06:36.187" v="3490" actId="1076"/>
        <pc:sldMkLst>
          <pc:docMk/>
          <pc:sldMk cId="1107519255" sldId="268"/>
        </pc:sldMkLst>
        <pc:spChg chg="mod">
          <ac:chgData name="吉元 裕真_北九州" userId="e5bcef6f-d491-43b9-b037-a995db51204b" providerId="ADAL" clId="{7B046FA4-B340-4CF4-8599-17A5A657723A}" dt="2025-07-18T00:04:20.453" v="3429"/>
          <ac:spMkLst>
            <pc:docMk/>
            <pc:sldMk cId="1107519255" sldId="268"/>
            <ac:spMk id="2" creationId="{A9C05AB7-C65D-B469-0476-F432AC5B3561}"/>
          </ac:spMkLst>
        </pc:spChg>
        <pc:spChg chg="del">
          <ac:chgData name="吉元 裕真_北九州" userId="e5bcef6f-d491-43b9-b037-a995db51204b" providerId="ADAL" clId="{7B046FA4-B340-4CF4-8599-17A5A657723A}" dt="2025-07-18T00:04:27.918" v="3430" actId="478"/>
          <ac:spMkLst>
            <pc:docMk/>
            <pc:sldMk cId="1107519255" sldId="268"/>
            <ac:spMk id="4" creationId="{33DDEC3B-B9FE-64B9-88DC-83F5EB7743D6}"/>
          </ac:spMkLst>
        </pc:spChg>
        <pc:spChg chg="add mod">
          <ac:chgData name="吉元 裕真_北九州" userId="e5bcef6f-d491-43b9-b037-a995db51204b" providerId="ADAL" clId="{7B046FA4-B340-4CF4-8599-17A5A657723A}" dt="2025-07-18T00:06:33.941" v="3489" actId="1076"/>
          <ac:spMkLst>
            <pc:docMk/>
            <pc:sldMk cId="1107519255" sldId="268"/>
            <ac:spMk id="7" creationId="{30C8A046-3292-8B20-2C1E-3B5DFD15045A}"/>
          </ac:spMkLst>
        </pc:spChg>
        <pc:spChg chg="add mod">
          <ac:chgData name="吉元 裕真_北九州" userId="e5bcef6f-d491-43b9-b037-a995db51204b" providerId="ADAL" clId="{7B046FA4-B340-4CF4-8599-17A5A657723A}" dt="2025-07-18T00:06:33.941" v="3489" actId="1076"/>
          <ac:spMkLst>
            <pc:docMk/>
            <pc:sldMk cId="1107519255" sldId="268"/>
            <ac:spMk id="8" creationId="{5874087F-674A-929C-D8DF-4EDD2D23A21B}"/>
          </ac:spMkLst>
        </pc:spChg>
        <pc:spChg chg="add mod">
          <ac:chgData name="吉元 裕真_北九州" userId="e5bcef6f-d491-43b9-b037-a995db51204b" providerId="ADAL" clId="{7B046FA4-B340-4CF4-8599-17A5A657723A}" dt="2025-07-18T00:06:33.941" v="3489" actId="1076"/>
          <ac:spMkLst>
            <pc:docMk/>
            <pc:sldMk cId="1107519255" sldId="268"/>
            <ac:spMk id="9" creationId="{41AE1D8C-FE98-1EF0-B65B-99A726FC1742}"/>
          </ac:spMkLst>
        </pc:spChg>
        <pc:spChg chg="add mod">
          <ac:chgData name="吉元 裕真_北九州" userId="e5bcef6f-d491-43b9-b037-a995db51204b" providerId="ADAL" clId="{7B046FA4-B340-4CF4-8599-17A5A657723A}" dt="2025-07-18T00:06:33.941" v="3489" actId="1076"/>
          <ac:spMkLst>
            <pc:docMk/>
            <pc:sldMk cId="1107519255" sldId="268"/>
            <ac:spMk id="11" creationId="{739FAA07-1DD1-8012-2F09-2C7ED73A2F3E}"/>
          </ac:spMkLst>
        </pc:spChg>
        <pc:spChg chg="add mod">
          <ac:chgData name="吉元 裕真_北九州" userId="e5bcef6f-d491-43b9-b037-a995db51204b" providerId="ADAL" clId="{7B046FA4-B340-4CF4-8599-17A5A657723A}" dt="2025-07-18T00:05:36.381" v="3445"/>
          <ac:spMkLst>
            <pc:docMk/>
            <pc:sldMk cId="1107519255" sldId="268"/>
            <ac:spMk id="17" creationId="{3A51FAEB-F977-0801-0F7F-9391550D2F98}"/>
          </ac:spMkLst>
        </pc:spChg>
        <pc:spChg chg="add mod">
          <ac:chgData name="吉元 裕真_北九州" userId="e5bcef6f-d491-43b9-b037-a995db51204b" providerId="ADAL" clId="{7B046FA4-B340-4CF4-8599-17A5A657723A}" dt="2025-07-18T00:05:36.381" v="3445"/>
          <ac:spMkLst>
            <pc:docMk/>
            <pc:sldMk cId="1107519255" sldId="268"/>
            <ac:spMk id="18" creationId="{79F518EA-BFB0-B56D-02C6-7FD63A7646AE}"/>
          </ac:spMkLst>
        </pc:spChg>
        <pc:spChg chg="add mod">
          <ac:chgData name="吉元 裕真_北九州" userId="e5bcef6f-d491-43b9-b037-a995db51204b" providerId="ADAL" clId="{7B046FA4-B340-4CF4-8599-17A5A657723A}" dt="2025-07-18T00:05:36.381" v="3445"/>
          <ac:spMkLst>
            <pc:docMk/>
            <pc:sldMk cId="1107519255" sldId="268"/>
            <ac:spMk id="19" creationId="{CE9A8E48-F1A2-119A-80E7-42CE93F1261B}"/>
          </ac:spMkLst>
        </pc:spChg>
        <pc:spChg chg="add mod">
          <ac:chgData name="吉元 裕真_北九州" userId="e5bcef6f-d491-43b9-b037-a995db51204b" providerId="ADAL" clId="{7B046FA4-B340-4CF4-8599-17A5A657723A}" dt="2025-07-18T00:05:36.381" v="3445"/>
          <ac:spMkLst>
            <pc:docMk/>
            <pc:sldMk cId="1107519255" sldId="268"/>
            <ac:spMk id="21" creationId="{0F682B8A-FE7A-C9EC-F1A1-A2C7A9D9B336}"/>
          </ac:spMkLst>
        </pc:sp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5" creationId="{384EE108-1349-0913-A5E0-244B615FB825}"/>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6" creationId="{1C5A2D61-49F9-EC34-49EC-70355DFB8E6F}"/>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10" creationId="{3DF99AE7-52CB-91A6-1F64-E4F13134F487}"/>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5" creationId="{847AB60C-E98C-4807-54B8-B2634C780B8A}"/>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6" creationId="{DE1C6D29-08BA-CDC1-BC77-8C5649E7EBF6}"/>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20" creationId="{93F6832F-A332-75D7-B061-513D0DF0EF01}"/>
          </ac:graphicFrameMkLst>
        </pc:graphicFrameChg>
        <pc:picChg chg="add del mod">
          <ac:chgData name="吉元 裕真_北九州" userId="e5bcef6f-d491-43b9-b037-a995db51204b" providerId="ADAL" clId="{7B046FA4-B340-4CF4-8599-17A5A657723A}" dt="2025-07-18T00:04:46.903" v="3433" actId="478"/>
          <ac:picMkLst>
            <pc:docMk/>
            <pc:sldMk cId="1107519255" sldId="268"/>
            <ac:picMk id="12" creationId="{AE366507-AE3D-8006-DAF3-57C53C0571E3}"/>
          </ac:picMkLst>
        </pc:picChg>
        <pc:picChg chg="add del mod">
          <ac:chgData name="吉元 裕真_北九州" userId="e5bcef6f-d491-43b9-b037-a995db51204b" providerId="ADAL" clId="{7B046FA4-B340-4CF4-8599-17A5A657723A}" dt="2025-07-18T00:04:46.903" v="3433" actId="478"/>
          <ac:picMkLst>
            <pc:docMk/>
            <pc:sldMk cId="1107519255" sldId="268"/>
            <ac:picMk id="13" creationId="{F13BF318-0CED-3DE9-0FEB-D2C0D26D12B3}"/>
          </ac:picMkLst>
        </pc:picChg>
        <pc:picChg chg="add mod">
          <ac:chgData name="吉元 裕真_北九州" userId="e5bcef6f-d491-43b9-b037-a995db51204b" providerId="ADAL" clId="{7B046FA4-B340-4CF4-8599-17A5A657723A}" dt="2025-07-18T00:06:36.187" v="3490" actId="1076"/>
          <ac:picMkLst>
            <pc:docMk/>
            <pc:sldMk cId="1107519255" sldId="268"/>
            <ac:picMk id="14" creationId="{B1961CF8-503B-0A60-CD43-1115FFE34C60}"/>
          </ac:picMkLst>
        </pc:picChg>
        <pc:picChg chg="add mod">
          <ac:chgData name="吉元 裕真_北九州" userId="e5bcef6f-d491-43b9-b037-a995db51204b" providerId="ADAL" clId="{7B046FA4-B340-4CF4-8599-17A5A657723A}" dt="2025-07-18T00:05:36.381" v="3445"/>
          <ac:picMkLst>
            <pc:docMk/>
            <pc:sldMk cId="1107519255" sldId="268"/>
            <ac:picMk id="22" creationId="{3BA531C5-98D1-FBF6-3BFB-1AE514B5FF83}"/>
          </ac:picMkLst>
        </pc:picChg>
        <pc:picChg chg="add mod">
          <ac:chgData name="吉元 裕真_北九州" userId="e5bcef6f-d491-43b9-b037-a995db51204b" providerId="ADAL" clId="{7B046FA4-B340-4CF4-8599-17A5A657723A}" dt="2025-07-18T00:05:36.381" v="3445"/>
          <ac:picMkLst>
            <pc:docMk/>
            <pc:sldMk cId="1107519255" sldId="268"/>
            <ac:picMk id="23" creationId="{4AB8C434-4AB9-3E6D-75FC-9CDF9C079B15}"/>
          </ac:picMkLst>
        </pc:picChg>
        <pc:picChg chg="add mod">
          <ac:chgData name="吉元 裕真_北九州" userId="e5bcef6f-d491-43b9-b037-a995db51204b" providerId="ADAL" clId="{7B046FA4-B340-4CF4-8599-17A5A657723A}" dt="2025-07-18T00:05:36.381" v="3445"/>
          <ac:picMkLst>
            <pc:docMk/>
            <pc:sldMk cId="1107519255" sldId="268"/>
            <ac:picMk id="24" creationId="{540FB43C-7E17-3E2C-2759-AD2EF245FD2D}"/>
          </ac:picMkLst>
        </pc:picChg>
      </pc:sldChg>
      <pc:sldChg chg="addSp modSp new del modAnim">
        <pc:chgData name="吉元 裕真_北九州" userId="e5bcef6f-d491-43b9-b037-a995db51204b" providerId="ADAL" clId="{7B046FA4-B340-4CF4-8599-17A5A657723A}" dt="2025-07-18T00:04:12.719" v="3427" actId="47"/>
        <pc:sldMkLst>
          <pc:docMk/>
          <pc:sldMk cId="1601378568" sldId="268"/>
        </pc:sldMkLst>
        <pc:picChg chg="add mod">
          <ac:chgData name="吉元 裕真_北九州" userId="e5bcef6f-d491-43b9-b037-a995db51204b" providerId="ADAL" clId="{7B046FA4-B340-4CF4-8599-17A5A657723A}" dt="2025-07-17T23:47:20.199" v="3410"/>
          <ac:picMkLst>
            <pc:docMk/>
            <pc:sldMk cId="1601378568" sldId="268"/>
            <ac:picMk id="3" creationId="{88EF4A75-EA29-C89C-978D-EE8ECFF190DD}"/>
          </ac:picMkLst>
        </pc:picChg>
        <pc:picChg chg="add mod">
          <ac:chgData name="吉元 裕真_北九州" userId="e5bcef6f-d491-43b9-b037-a995db51204b" providerId="ADAL" clId="{7B046FA4-B340-4CF4-8599-17A5A657723A}" dt="2025-07-17T23:47:20.199" v="3410"/>
          <ac:picMkLst>
            <pc:docMk/>
            <pc:sldMk cId="1601378568" sldId="268"/>
            <ac:picMk id="4" creationId="{8D7EA365-75B0-5D8F-F14F-020473D79B57}"/>
          </ac:picMkLst>
        </pc:picChg>
      </pc:sldChg>
      <pc:sldChg chg="modSp new mod">
        <pc:chgData name="吉元 裕真_北九州" userId="e5bcef6f-d491-43b9-b037-a995db51204b" providerId="ADAL" clId="{7B046FA4-B340-4CF4-8599-17A5A657723A}" dt="2025-07-18T00:13:28.116" v="4451"/>
        <pc:sldMkLst>
          <pc:docMk/>
          <pc:sldMk cId="2306921379" sldId="269"/>
        </pc:sldMkLst>
        <pc:spChg chg="mod">
          <ac:chgData name="吉元 裕真_北九州" userId="e5bcef6f-d491-43b9-b037-a995db51204b" providerId="ADAL" clId="{7B046FA4-B340-4CF4-8599-17A5A657723A}" dt="2025-07-18T00:06:56.750" v="3565"/>
          <ac:spMkLst>
            <pc:docMk/>
            <pc:sldMk cId="2306921379" sldId="269"/>
            <ac:spMk id="2" creationId="{ACE51D74-CB82-D630-835E-A4E4667CF4C3}"/>
          </ac:spMkLst>
        </pc:spChg>
        <pc:spChg chg="mod">
          <ac:chgData name="吉元 裕真_北九州" userId="e5bcef6f-d491-43b9-b037-a995db51204b" providerId="ADAL" clId="{7B046FA4-B340-4CF4-8599-17A5A657723A}" dt="2025-07-18T00:13:28.116" v="4451"/>
          <ac:spMkLst>
            <pc:docMk/>
            <pc:sldMk cId="2306921379" sldId="269"/>
            <ac:spMk id="4" creationId="{834FF1BF-CE58-BBC8-68B1-9F8F1CAFF515}"/>
          </ac:spMkLst>
        </pc:spChg>
      </pc:sldChg>
      <pc:sldChg chg="addSp delSp modSp add mod">
        <pc:chgData name="吉元 裕真_北九州" userId="e5bcef6f-d491-43b9-b037-a995db51204b" providerId="ADAL" clId="{7B046FA4-B340-4CF4-8599-17A5A657723A}" dt="2025-07-18T00:54:21.004" v="6656" actId="2085"/>
        <pc:sldMkLst>
          <pc:docMk/>
          <pc:sldMk cId="3773454327" sldId="270"/>
        </pc:sldMkLst>
        <pc:spChg chg="mod">
          <ac:chgData name="吉元 裕真_北九州" userId="e5bcef6f-d491-43b9-b037-a995db51204b" providerId="ADAL" clId="{7B046FA4-B340-4CF4-8599-17A5A657723A}" dt="2025-07-18T00:19:14.114" v="4872"/>
          <ac:spMkLst>
            <pc:docMk/>
            <pc:sldMk cId="3773454327" sldId="270"/>
            <ac:spMk id="3" creationId="{5234A151-4168-C92B-F1FC-1C13B5D66585}"/>
          </ac:spMkLst>
        </pc:spChg>
        <pc:spChg chg="add del">
          <ac:chgData name="吉元 裕真_北九州" userId="e5bcef6f-d491-43b9-b037-a995db51204b" providerId="ADAL" clId="{7B046FA4-B340-4CF4-8599-17A5A657723A}" dt="2025-07-18T00:47:46.702" v="5938" actId="21"/>
          <ac:spMkLst>
            <pc:docMk/>
            <pc:sldMk cId="3773454327" sldId="270"/>
            <ac:spMk id="4" creationId="{A6B452A7-504A-9C9A-8CDE-C5734E99C6F9}"/>
          </ac:spMkLst>
        </pc:spChg>
        <pc:spChg chg="add mod">
          <ac:chgData name="吉元 裕真_北九州" userId="e5bcef6f-d491-43b9-b037-a995db51204b" providerId="ADAL" clId="{7B046FA4-B340-4CF4-8599-17A5A657723A}" dt="2025-07-18T00:54:21.004" v="6656" actId="2085"/>
          <ac:spMkLst>
            <pc:docMk/>
            <pc:sldMk cId="3773454327" sldId="270"/>
            <ac:spMk id="5" creationId="{657BAEF0-B126-56C0-CE66-529FBCAFFB78}"/>
          </ac:spMkLst>
        </pc:spChg>
      </pc:sldChg>
      <pc:sldChg chg="addSp delSp modSp new mod">
        <pc:chgData name="吉元 裕真_北九州" userId="e5bcef6f-d491-43b9-b037-a995db51204b" providerId="ADAL" clId="{7B046FA4-B340-4CF4-8599-17A5A657723A}" dt="2025-07-18T00:29:17.192" v="5144" actId="1076"/>
        <pc:sldMkLst>
          <pc:docMk/>
          <pc:sldMk cId="2911666911" sldId="271"/>
        </pc:sldMkLst>
        <pc:spChg chg="mod">
          <ac:chgData name="吉元 裕真_北九州" userId="e5bcef6f-d491-43b9-b037-a995db51204b" providerId="ADAL" clId="{7B046FA4-B340-4CF4-8599-17A5A657723A}" dt="2025-07-18T00:19:08.321" v="4848"/>
          <ac:spMkLst>
            <pc:docMk/>
            <pc:sldMk cId="2911666911" sldId="271"/>
            <ac:spMk id="2" creationId="{C0F7A1EC-61C2-C256-6162-4D1D205CAF1C}"/>
          </ac:spMkLst>
        </pc:spChg>
        <pc:spChg chg="add del mod">
          <ac:chgData name="吉元 裕真_北九州" userId="e5bcef6f-d491-43b9-b037-a995db51204b" providerId="ADAL" clId="{7B046FA4-B340-4CF4-8599-17A5A657723A}" dt="2025-07-18T00:19:32.268" v="4877" actId="14100"/>
          <ac:spMkLst>
            <pc:docMk/>
            <pc:sldMk cId="2911666911" sldId="271"/>
            <ac:spMk id="4" creationId="{CCA6997F-1450-EA74-1A5B-D73676B075AB}"/>
          </ac:spMkLst>
        </pc:spChg>
        <pc:spChg chg="add mod">
          <ac:chgData name="吉元 裕真_北九州" userId="e5bcef6f-d491-43b9-b037-a995db51204b" providerId="ADAL" clId="{7B046FA4-B340-4CF4-8599-17A5A657723A}" dt="2025-07-18T00:21:04.237" v="4893" actId="208"/>
          <ac:spMkLst>
            <pc:docMk/>
            <pc:sldMk cId="2911666911" sldId="271"/>
            <ac:spMk id="12" creationId="{09EEC129-0B64-DEE8-DF03-1674B37AC2A3}"/>
          </ac:spMkLst>
        </pc:spChg>
        <pc:spChg chg="add mod">
          <ac:chgData name="吉元 裕真_北九州" userId="e5bcef6f-d491-43b9-b037-a995db51204b" providerId="ADAL" clId="{7B046FA4-B340-4CF4-8599-17A5A657723A}" dt="2025-07-18T00:19:38.308" v="4879" actId="1076"/>
          <ac:spMkLst>
            <pc:docMk/>
            <pc:sldMk cId="2911666911" sldId="271"/>
            <ac:spMk id="13" creationId="{1494511C-D0DF-8EB0-FD5A-7D7194343436}"/>
          </ac:spMkLst>
        </pc:spChg>
        <pc:spChg chg="add del mod">
          <ac:chgData name="吉元 裕真_北九州" userId="e5bcef6f-d491-43b9-b037-a995db51204b" providerId="ADAL" clId="{7B046FA4-B340-4CF4-8599-17A5A657723A}" dt="2025-07-18T00:19:33.983" v="4878" actId="478"/>
          <ac:spMkLst>
            <pc:docMk/>
            <pc:sldMk cId="2911666911" sldId="271"/>
            <ac:spMk id="14" creationId="{FACD70F0-C3F7-5976-5183-8F5C69FBF5E7}"/>
          </ac:spMkLst>
        </pc:spChg>
        <pc:spChg chg="add del mod">
          <ac:chgData name="吉元 裕真_北九州" userId="e5bcef6f-d491-43b9-b037-a995db51204b" providerId="ADAL" clId="{7B046FA4-B340-4CF4-8599-17A5A657723A}" dt="2025-07-18T00:19:30.217" v="4876" actId="478"/>
          <ac:spMkLst>
            <pc:docMk/>
            <pc:sldMk cId="2911666911" sldId="271"/>
            <ac:spMk id="16" creationId="{A710FE55-645E-2EA2-1173-0E89BBE9BE5C}"/>
          </ac:spMkLst>
        </pc:spChg>
        <pc:spChg chg="add mod">
          <ac:chgData name="吉元 裕真_北九州" userId="e5bcef6f-d491-43b9-b037-a995db51204b" providerId="ADAL" clId="{7B046FA4-B340-4CF4-8599-17A5A657723A}" dt="2025-07-18T00:29:17.192" v="5144" actId="1076"/>
          <ac:spMkLst>
            <pc:docMk/>
            <pc:sldMk cId="2911666911" sldId="271"/>
            <ac:spMk id="19" creationId="{DC369BE1-3A54-372F-540E-8468EA9FF76F}"/>
          </ac:spMkLst>
        </pc:spChg>
        <pc:picChg chg="add mod">
          <ac:chgData name="吉元 裕真_北九州" userId="e5bcef6f-d491-43b9-b037-a995db51204b" providerId="ADAL" clId="{7B046FA4-B340-4CF4-8599-17A5A657723A}" dt="2025-07-18T00:19:38.308" v="4879" actId="1076"/>
          <ac:picMkLst>
            <pc:docMk/>
            <pc:sldMk cId="2911666911" sldId="271"/>
            <ac:picMk id="10" creationId="{E20281BA-6B63-4C67-AF08-0969E0B6D6C6}"/>
          </ac:picMkLst>
        </pc:picChg>
        <pc:picChg chg="add mod modCrop">
          <ac:chgData name="吉元 裕真_北九州" userId="e5bcef6f-d491-43b9-b037-a995db51204b" providerId="ADAL" clId="{7B046FA4-B340-4CF4-8599-17A5A657723A}" dt="2025-07-18T00:20:41.511" v="4890" actId="1582"/>
          <ac:picMkLst>
            <pc:docMk/>
            <pc:sldMk cId="2911666911" sldId="271"/>
            <ac:picMk id="11" creationId="{04B466E1-4471-09D9-BEBA-36202571CE86}"/>
          </ac:picMkLst>
        </pc:picChg>
        <pc:picChg chg="add mod ord">
          <ac:chgData name="吉元 裕真_北九州" userId="e5bcef6f-d491-43b9-b037-a995db51204b" providerId="ADAL" clId="{7B046FA4-B340-4CF4-8599-17A5A657723A}" dt="2025-07-18T00:20:55.457" v="4892" actId="14100"/>
          <ac:picMkLst>
            <pc:docMk/>
            <pc:sldMk cId="2911666911" sldId="271"/>
            <ac:picMk id="18" creationId="{D998F9C3-311E-545E-3D97-A518E8B650F5}"/>
          </ac:picMkLst>
        </pc:picChg>
        <pc:cxnChg chg="add del mod">
          <ac:chgData name="吉元 裕真_北九州" userId="e5bcef6f-d491-43b9-b037-a995db51204b" providerId="ADAL" clId="{7B046FA4-B340-4CF4-8599-17A5A657723A}" dt="2025-07-18T00:18:55.912" v="4804" actId="478"/>
          <ac:cxnSpMkLst>
            <pc:docMk/>
            <pc:sldMk cId="2911666911" sldId="271"/>
            <ac:cxnSpMk id="6" creationId="{D6A91BE5-C4A3-D972-87F7-543CB02C78FC}"/>
          </ac:cxnSpMkLst>
        </pc:cxnChg>
      </pc:sldChg>
      <pc:sldChg chg="addSp delSp modSp add mod">
        <pc:chgData name="吉元 裕真_北九州" userId="e5bcef6f-d491-43b9-b037-a995db51204b" providerId="ADAL" clId="{7B046FA4-B340-4CF4-8599-17A5A657723A}" dt="2025-07-18T01:16:56.264" v="9016" actId="478"/>
        <pc:sldMkLst>
          <pc:docMk/>
          <pc:sldMk cId="2060605488" sldId="272"/>
        </pc:sldMkLst>
        <pc:spChg chg="mod">
          <ac:chgData name="吉元 裕真_北九州" userId="e5bcef6f-d491-43b9-b037-a995db51204b" providerId="ADAL" clId="{7B046FA4-B340-4CF4-8599-17A5A657723A}" dt="2025-07-18T00:22:23.434" v="4966" actId="20577"/>
          <ac:spMkLst>
            <pc:docMk/>
            <pc:sldMk cId="2060605488" sldId="272"/>
            <ac:spMk id="4" creationId="{C696C153-830A-D20F-1A8B-623D245FC9A3}"/>
          </ac:spMkLst>
        </pc:spChg>
        <pc:spChg chg="add mod">
          <ac:chgData name="吉元 裕真_北九州" userId="e5bcef6f-d491-43b9-b037-a995db51204b" providerId="ADAL" clId="{7B046FA4-B340-4CF4-8599-17A5A657723A}" dt="2025-07-18T00:22:42.024" v="4971" actId="693"/>
          <ac:spMkLst>
            <pc:docMk/>
            <pc:sldMk cId="2060605488" sldId="272"/>
            <ac:spMk id="7" creationId="{328B73CE-AADC-3442-8363-DAF7606C726A}"/>
          </ac:spMkLst>
        </pc:spChg>
        <pc:spChg chg="del">
          <ac:chgData name="吉元 裕真_北九州" userId="e5bcef6f-d491-43b9-b037-a995db51204b" providerId="ADAL" clId="{7B046FA4-B340-4CF4-8599-17A5A657723A}" dt="2025-07-18T00:21:25.780" v="4913" actId="478"/>
          <ac:spMkLst>
            <pc:docMk/>
            <pc:sldMk cId="2060605488" sldId="272"/>
            <ac:spMk id="12" creationId="{6C39BBE1-443C-8E71-0775-D472440B40BC}"/>
          </ac:spMkLst>
        </pc:spChg>
        <pc:spChg chg="del">
          <ac:chgData name="吉元 裕真_北九州" userId="e5bcef6f-d491-43b9-b037-a995db51204b" providerId="ADAL" clId="{7B046FA4-B340-4CF4-8599-17A5A657723A}" dt="2025-07-18T00:21:25.780" v="4913" actId="478"/>
          <ac:spMkLst>
            <pc:docMk/>
            <pc:sldMk cId="2060605488" sldId="272"/>
            <ac:spMk id="13" creationId="{66C82B9C-EBBC-92E7-EDAD-411F1E606694}"/>
          </ac:spMkLst>
        </pc:spChg>
        <pc:spChg chg="add del mod">
          <ac:chgData name="吉元 裕真_北九州" userId="e5bcef6f-d491-43b9-b037-a995db51204b" providerId="ADAL" clId="{7B046FA4-B340-4CF4-8599-17A5A657723A}" dt="2025-07-18T00:30:22.234" v="5148" actId="478"/>
          <ac:spMkLst>
            <pc:docMk/>
            <pc:sldMk cId="2060605488" sldId="272"/>
            <ac:spMk id="16" creationId="{35947958-DFEE-AD77-2401-EE9978D197D6}"/>
          </ac:spMkLst>
        </pc:spChg>
        <pc:spChg chg="add mod ord">
          <ac:chgData name="吉元 裕真_北九州" userId="e5bcef6f-d491-43b9-b037-a995db51204b" providerId="ADAL" clId="{7B046FA4-B340-4CF4-8599-17A5A657723A}" dt="2025-07-18T00:31:28.485" v="5307" actId="166"/>
          <ac:spMkLst>
            <pc:docMk/>
            <pc:sldMk cId="2060605488" sldId="272"/>
            <ac:spMk id="17" creationId="{D5266B13-179F-655F-31F6-2099564919FB}"/>
          </ac:spMkLst>
        </pc:spChg>
        <pc:spChg chg="add mod">
          <ac:chgData name="吉元 裕真_北九州" userId="e5bcef6f-d491-43b9-b037-a995db51204b" providerId="ADAL" clId="{7B046FA4-B340-4CF4-8599-17A5A657723A}" dt="2025-07-18T00:32:27.564" v="5355" actId="1076"/>
          <ac:spMkLst>
            <pc:docMk/>
            <pc:sldMk cId="2060605488" sldId="272"/>
            <ac:spMk id="19" creationId="{0D487C5F-5E2D-DD55-F59A-729A00923DAB}"/>
          </ac:spMkLst>
        </pc:spChg>
        <pc:picChg chg="add mod">
          <ac:chgData name="吉元 裕真_北九州" userId="e5bcef6f-d491-43b9-b037-a995db51204b" providerId="ADAL" clId="{7B046FA4-B340-4CF4-8599-17A5A657723A}" dt="2025-07-18T00:22:07.627" v="4917" actId="1076"/>
          <ac:picMkLst>
            <pc:docMk/>
            <pc:sldMk cId="2060605488" sldId="272"/>
            <ac:picMk id="6" creationId="{57E4400A-6468-3A0C-1C87-4A9ABA6F00DA}"/>
          </ac:picMkLst>
        </pc:picChg>
        <pc:picChg chg="add mod">
          <ac:chgData name="吉元 裕真_北九州" userId="e5bcef6f-d491-43b9-b037-a995db51204b" providerId="ADAL" clId="{7B046FA4-B340-4CF4-8599-17A5A657723A}" dt="2025-07-18T00:30:04.155" v="5145" actId="1076"/>
          <ac:picMkLst>
            <pc:docMk/>
            <pc:sldMk cId="2060605488" sldId="272"/>
            <ac:picMk id="9" creationId="{17D59864-A1BF-FD61-68B0-A2849B503FB2}"/>
          </ac:picMkLst>
        </pc:picChg>
        <pc:picChg chg="del">
          <ac:chgData name="吉元 裕真_北九州" userId="e5bcef6f-d491-43b9-b037-a995db51204b" providerId="ADAL" clId="{7B046FA4-B340-4CF4-8599-17A5A657723A}" dt="2025-07-18T00:21:25.780" v="4913" actId="478"/>
          <ac:picMkLst>
            <pc:docMk/>
            <pc:sldMk cId="2060605488" sldId="272"/>
            <ac:picMk id="10" creationId="{9465FCD6-D0D7-8612-DD98-A7D7615700C1}"/>
          </ac:picMkLst>
        </pc:picChg>
        <pc:picChg chg="del">
          <ac:chgData name="吉元 裕真_北九州" userId="e5bcef6f-d491-43b9-b037-a995db51204b" providerId="ADAL" clId="{7B046FA4-B340-4CF4-8599-17A5A657723A}" dt="2025-07-18T00:21:25.780" v="4913" actId="478"/>
          <ac:picMkLst>
            <pc:docMk/>
            <pc:sldMk cId="2060605488" sldId="272"/>
            <ac:picMk id="11" creationId="{CCEB9775-5791-2A03-32B4-37160C4C6BBC}"/>
          </ac:picMkLst>
        </pc:picChg>
        <pc:picChg chg="add mod modCrop">
          <ac:chgData name="吉元 裕真_北九州" userId="e5bcef6f-d491-43b9-b037-a995db51204b" providerId="ADAL" clId="{7B046FA4-B340-4CF4-8599-17A5A657723A}" dt="2025-07-18T00:30:04.155" v="5145" actId="1076"/>
          <ac:picMkLst>
            <pc:docMk/>
            <pc:sldMk cId="2060605488" sldId="272"/>
            <ac:picMk id="15" creationId="{A39E66E2-06D9-BD0B-0E56-BDB44F5023DF}"/>
          </ac:picMkLst>
        </pc:picChg>
        <pc:picChg chg="del">
          <ac:chgData name="吉元 裕真_北九州" userId="e5bcef6f-d491-43b9-b037-a995db51204b" providerId="ADAL" clId="{7B046FA4-B340-4CF4-8599-17A5A657723A}" dt="2025-07-18T00:21:25.780" v="4913" actId="478"/>
          <ac:picMkLst>
            <pc:docMk/>
            <pc:sldMk cId="2060605488" sldId="272"/>
            <ac:picMk id="18" creationId="{A4338267-738F-C2DC-A27B-03B98870A01A}"/>
          </ac:picMkLst>
        </pc:picChg>
        <pc:picChg chg="add del mod">
          <ac:chgData name="吉元 裕真_北九州" userId="e5bcef6f-d491-43b9-b037-a995db51204b" providerId="ADAL" clId="{7B046FA4-B340-4CF4-8599-17A5A657723A}" dt="2025-07-18T01:16:56.264" v="9016" actId="478"/>
          <ac:picMkLst>
            <pc:docMk/>
            <pc:sldMk cId="2060605488" sldId="272"/>
            <ac:picMk id="21" creationId="{D792B66C-0C5B-ECA4-F482-C8F23830CABD}"/>
          </ac:picMkLst>
        </pc:picChg>
      </pc:sldChg>
      <pc:sldChg chg="addSp delSp modSp new mod modAnim">
        <pc:chgData name="吉元 裕真_北九州" userId="e5bcef6f-d491-43b9-b037-a995db51204b" providerId="ADAL" clId="{7B046FA4-B340-4CF4-8599-17A5A657723A}" dt="2025-07-18T00:53:30.792" v="6559"/>
        <pc:sldMkLst>
          <pc:docMk/>
          <pc:sldMk cId="3450053623" sldId="273"/>
        </pc:sldMkLst>
        <pc:spChg chg="mod">
          <ac:chgData name="吉元 裕真_北九州" userId="e5bcef6f-d491-43b9-b037-a995db51204b" providerId="ADAL" clId="{7B046FA4-B340-4CF4-8599-17A5A657723A}" dt="2025-07-18T00:32:00.823" v="5352"/>
          <ac:spMkLst>
            <pc:docMk/>
            <pc:sldMk cId="3450053623" sldId="273"/>
            <ac:spMk id="2" creationId="{4B8A2305-D64C-0F53-C9EB-59F496A10D19}"/>
          </ac:spMkLst>
        </pc:spChg>
        <pc:spChg chg="del">
          <ac:chgData name="吉元 裕真_北九州" userId="e5bcef6f-d491-43b9-b037-a995db51204b" providerId="ADAL" clId="{7B046FA4-B340-4CF4-8599-17A5A657723A}" dt="2025-07-18T00:32:03.849" v="5353" actId="478"/>
          <ac:spMkLst>
            <pc:docMk/>
            <pc:sldMk cId="3450053623" sldId="273"/>
            <ac:spMk id="4" creationId="{06B41CF6-F3AE-1415-DD01-36132E2948E4}"/>
          </ac:spMkLst>
        </pc:spChg>
        <pc:spChg chg="add mod">
          <ac:chgData name="吉元 裕真_北九州" userId="e5bcef6f-d491-43b9-b037-a995db51204b" providerId="ADAL" clId="{7B046FA4-B340-4CF4-8599-17A5A657723A}" dt="2025-07-18T00:52:53.063" v="6422" actId="1076"/>
          <ac:spMkLst>
            <pc:docMk/>
            <pc:sldMk cId="3450053623" sldId="273"/>
            <ac:spMk id="6" creationId="{6557CC05-2A0F-B532-A873-7CC0AA5C45EA}"/>
          </ac:spMkLst>
        </pc:spChg>
        <pc:spChg chg="add mod">
          <ac:chgData name="吉元 裕真_北九州" userId="e5bcef6f-d491-43b9-b037-a995db51204b" providerId="ADAL" clId="{7B046FA4-B340-4CF4-8599-17A5A657723A}" dt="2025-07-18T00:53:23.166" v="6556" actId="1076"/>
          <ac:spMkLst>
            <pc:docMk/>
            <pc:sldMk cId="3450053623" sldId="273"/>
            <ac:spMk id="9" creationId="{3EB6F8EE-3074-2DBE-4EE7-3202582C5E19}"/>
          </ac:spMkLst>
        </pc:spChg>
        <pc:picChg chg="add mod">
          <ac:chgData name="吉元 裕真_北九州" userId="e5bcef6f-d491-43b9-b037-a995db51204b" providerId="ADAL" clId="{7B046FA4-B340-4CF4-8599-17A5A657723A}" dt="2025-07-18T00:52:50.176" v="6421" actId="1076"/>
          <ac:picMkLst>
            <pc:docMk/>
            <pc:sldMk cId="3450053623" sldId="273"/>
            <ac:picMk id="5" creationId="{7A8AB512-C0F9-7519-CC67-44850D4E59FF}"/>
          </ac:picMkLst>
        </pc:picChg>
        <pc:picChg chg="add del mod">
          <ac:chgData name="吉元 裕真_北九州" userId="e5bcef6f-d491-43b9-b037-a995db51204b" providerId="ADAL" clId="{7B046FA4-B340-4CF4-8599-17A5A657723A}" dt="2025-07-18T00:52:12.271" v="6374" actId="478"/>
          <ac:picMkLst>
            <pc:docMk/>
            <pc:sldMk cId="3450053623" sldId="273"/>
            <ac:picMk id="7" creationId="{45BBA796-D6EF-ACBA-9C24-B605AF077E05}"/>
          </ac:picMkLst>
        </pc:picChg>
        <pc:picChg chg="mod">
          <ac:chgData name="吉元 裕真_北九州" userId="e5bcef6f-d491-43b9-b037-a995db51204b" providerId="ADAL" clId="{7B046FA4-B340-4CF4-8599-17A5A657723A}" dt="2025-07-18T00:52:50.176" v="6421" actId="1076"/>
          <ac:picMkLst>
            <pc:docMk/>
            <pc:sldMk cId="3450053623" sldId="273"/>
            <ac:picMk id="8" creationId="{B0B51A34-BB30-389D-6F15-555CBF20549D}"/>
          </ac:picMkLst>
        </pc:picChg>
      </pc:sldChg>
      <pc:sldChg chg="modSp add del mod">
        <pc:chgData name="吉元 裕真_北九州" userId="e5bcef6f-d491-43b9-b037-a995db51204b" providerId="ADAL" clId="{7B046FA4-B340-4CF4-8599-17A5A657723A}" dt="2025-07-18T00:27:57.660" v="5000" actId="47"/>
        <pc:sldMkLst>
          <pc:docMk/>
          <pc:sldMk cId="3748349711" sldId="273"/>
        </pc:sldMkLst>
        <pc:spChg chg="mod">
          <ac:chgData name="吉元 裕真_北九州" userId="e5bcef6f-d491-43b9-b037-a995db51204b" providerId="ADAL" clId="{7B046FA4-B340-4CF4-8599-17A5A657723A}" dt="2025-07-18T00:27:37.760" v="4998"/>
          <ac:spMkLst>
            <pc:docMk/>
            <pc:sldMk cId="3748349711" sldId="273"/>
            <ac:spMk id="2" creationId="{E25055F7-9D78-5D20-AAB1-D109F487073D}"/>
          </ac:spMkLst>
        </pc:spChg>
        <pc:spChg chg="mod">
          <ac:chgData name="吉元 裕真_北九州" userId="e5bcef6f-d491-43b9-b037-a995db51204b" providerId="ADAL" clId="{7B046FA4-B340-4CF4-8599-17A5A657723A}" dt="2025-07-18T00:27:45.685" v="4999" actId="6549"/>
          <ac:spMkLst>
            <pc:docMk/>
            <pc:sldMk cId="3748349711" sldId="273"/>
            <ac:spMk id="4" creationId="{16A22FC7-FC7B-F0A9-CFFF-F1443776BC6D}"/>
          </ac:spMkLst>
        </pc:spChg>
      </pc:sldChg>
      <pc:sldChg chg="addSp delSp modSp new mod">
        <pc:chgData name="吉元 裕真_北九州" userId="e5bcef6f-d491-43b9-b037-a995db51204b" providerId="ADAL" clId="{7B046FA4-B340-4CF4-8599-17A5A657723A}" dt="2025-07-18T00:39:55.229" v="5647" actId="6549"/>
        <pc:sldMkLst>
          <pc:docMk/>
          <pc:sldMk cId="3676936764" sldId="274"/>
        </pc:sldMkLst>
        <pc:spChg chg="mod">
          <ac:chgData name="吉元 裕真_北九州" userId="e5bcef6f-d491-43b9-b037-a995db51204b" providerId="ADAL" clId="{7B046FA4-B340-4CF4-8599-17A5A657723A}" dt="2025-07-18T00:39:55.229" v="5647" actId="6549"/>
          <ac:spMkLst>
            <pc:docMk/>
            <pc:sldMk cId="3676936764" sldId="274"/>
            <ac:spMk id="2" creationId="{C1DE8355-D2AF-0293-79C2-27A22D2EA047}"/>
          </ac:spMkLst>
        </pc:spChg>
        <pc:spChg chg="del">
          <ac:chgData name="吉元 裕真_北九州" userId="e5bcef6f-d491-43b9-b037-a995db51204b" providerId="ADAL" clId="{7B046FA4-B340-4CF4-8599-17A5A657723A}" dt="2025-07-18T00:35:18.251" v="5490" actId="478"/>
          <ac:spMkLst>
            <pc:docMk/>
            <pc:sldMk cId="3676936764" sldId="274"/>
            <ac:spMk id="4" creationId="{33937CEC-645F-2F6C-2EC1-E4B789D4C8F4}"/>
          </ac:spMkLst>
        </pc:spChg>
        <pc:spChg chg="add mod">
          <ac:chgData name="吉元 裕真_北九州" userId="e5bcef6f-d491-43b9-b037-a995db51204b" providerId="ADAL" clId="{7B046FA4-B340-4CF4-8599-17A5A657723A}" dt="2025-07-18T00:39:31.436" v="5631" actId="1076"/>
          <ac:spMkLst>
            <pc:docMk/>
            <pc:sldMk cId="3676936764" sldId="274"/>
            <ac:spMk id="9" creationId="{EDED844F-6A0F-2E55-0702-25C1107DB6DF}"/>
          </ac:spMkLst>
        </pc:spChg>
        <pc:picChg chg="add del">
          <ac:chgData name="吉元 裕真_北九州" userId="e5bcef6f-d491-43b9-b037-a995db51204b" providerId="ADAL" clId="{7B046FA4-B340-4CF4-8599-17A5A657723A}" dt="2025-07-18T00:35:40.552" v="5492" actId="478"/>
          <ac:picMkLst>
            <pc:docMk/>
            <pc:sldMk cId="3676936764" sldId="274"/>
            <ac:picMk id="6" creationId="{007553E7-54AF-2EA9-27A3-4E0013B6B739}"/>
          </ac:picMkLst>
        </pc:picChg>
        <pc:picChg chg="mod">
          <ac:chgData name="吉元 裕真_北九州" userId="e5bcef6f-d491-43b9-b037-a995db51204b" providerId="ADAL" clId="{7B046FA4-B340-4CF4-8599-17A5A657723A}" dt="2025-07-18T00:36:33.348" v="5518" actId="1038"/>
          <ac:picMkLst>
            <pc:docMk/>
            <pc:sldMk cId="3676936764" sldId="274"/>
            <ac:picMk id="7" creationId="{2DB2DE58-CFC9-7693-BDB8-0FD6A0E9A1BB}"/>
          </ac:picMkLst>
        </pc:picChg>
        <pc:picChg chg="mod">
          <ac:chgData name="吉元 裕真_北九州" userId="e5bcef6f-d491-43b9-b037-a995db51204b" providerId="ADAL" clId="{7B046FA4-B340-4CF4-8599-17A5A657723A}" dt="2025-07-18T00:36:33.348" v="5518" actId="1038"/>
          <ac:picMkLst>
            <pc:docMk/>
            <pc:sldMk cId="3676936764" sldId="274"/>
            <ac:picMk id="8" creationId="{DF281793-AB00-3EB2-1393-46DB232306F2}"/>
          </ac:picMkLst>
        </pc:picChg>
        <pc:picChg chg="add mod">
          <ac:chgData name="吉元 裕真_北九州" userId="e5bcef6f-d491-43b9-b037-a995db51204b" providerId="ADAL" clId="{7B046FA4-B340-4CF4-8599-17A5A657723A}" dt="2025-07-18T00:39:32.862" v="5632" actId="1076"/>
          <ac:picMkLst>
            <pc:docMk/>
            <pc:sldMk cId="3676936764" sldId="274"/>
            <ac:picMk id="11" creationId="{4B55855C-C020-A8E9-7B47-486CE55A02D6}"/>
          </ac:picMkLst>
        </pc:picChg>
        <pc:picChg chg="add mod">
          <ac:chgData name="吉元 裕真_北九州" userId="e5bcef6f-d491-43b9-b037-a995db51204b" providerId="ADAL" clId="{7B046FA4-B340-4CF4-8599-17A5A657723A}" dt="2025-07-18T00:39:37.218" v="5635" actId="1076"/>
          <ac:picMkLst>
            <pc:docMk/>
            <pc:sldMk cId="3676936764" sldId="274"/>
            <ac:picMk id="13" creationId="{D0DE90D3-082B-0552-E5E9-14B3C33E9CD5}"/>
          </ac:picMkLst>
        </pc:picChg>
        <pc:picChg chg="add mod modCrop">
          <ac:chgData name="吉元 裕真_北九州" userId="e5bcef6f-d491-43b9-b037-a995db51204b" providerId="ADAL" clId="{7B046FA4-B340-4CF4-8599-17A5A657723A}" dt="2025-07-18T00:39:47.295" v="5639" actId="1076"/>
          <ac:picMkLst>
            <pc:docMk/>
            <pc:sldMk cId="3676936764" sldId="274"/>
            <ac:picMk id="15" creationId="{C0A14578-FAFD-418D-E7F3-BF60C894AF52}"/>
          </ac:picMkLst>
        </pc:picChg>
      </pc:sldChg>
      <pc:sldChg chg="modSp new del mod">
        <pc:chgData name="吉元 裕真_北九州" userId="e5bcef6f-d491-43b9-b037-a995db51204b" providerId="ADAL" clId="{7B046FA4-B340-4CF4-8599-17A5A657723A}" dt="2025-07-18T01:04:19.916" v="8093" actId="47"/>
        <pc:sldMkLst>
          <pc:docMk/>
          <pc:sldMk cId="229076885" sldId="275"/>
        </pc:sldMkLst>
        <pc:spChg chg="mod">
          <ac:chgData name="吉元 裕真_北九州" userId="e5bcef6f-d491-43b9-b037-a995db51204b" providerId="ADAL" clId="{7B046FA4-B340-4CF4-8599-17A5A657723A}" dt="2025-07-18T00:55:55.245" v="6669" actId="20577"/>
          <ac:spMkLst>
            <pc:docMk/>
            <pc:sldMk cId="229076885" sldId="275"/>
            <ac:spMk id="3" creationId="{FF66338F-E2B4-6EDD-5B49-CB9926067818}"/>
          </ac:spMkLst>
        </pc:spChg>
      </pc:sldChg>
      <pc:sldChg chg="addSp delSp modSp new mod ord">
        <pc:chgData name="吉元 裕真_北九州" userId="e5bcef6f-d491-43b9-b037-a995db51204b" providerId="ADAL" clId="{7B046FA4-B340-4CF4-8599-17A5A657723A}" dt="2025-07-18T01:12:39.985" v="8968" actId="21"/>
        <pc:sldMkLst>
          <pc:docMk/>
          <pc:sldMk cId="3195119754" sldId="276"/>
        </pc:sldMkLst>
        <pc:spChg chg="add mod">
          <ac:chgData name="吉元 裕真_北九州" userId="e5bcef6f-d491-43b9-b037-a995db51204b" providerId="ADAL" clId="{7B046FA4-B340-4CF4-8599-17A5A657723A}" dt="2025-07-18T01:04:10.106" v="8091" actId="1076"/>
          <ac:spMkLst>
            <pc:docMk/>
            <pc:sldMk cId="3195119754" sldId="276"/>
            <ac:spMk id="4" creationId="{16F90A55-D670-4BD3-0A96-8ECE89AD6792}"/>
          </ac:spMkLst>
        </pc:spChg>
        <pc:spChg chg="add mod">
          <ac:chgData name="吉元 裕真_北九州" userId="e5bcef6f-d491-43b9-b037-a995db51204b" providerId="ADAL" clId="{7B046FA4-B340-4CF4-8599-17A5A657723A}" dt="2025-07-18T01:04:10.106" v="8091" actId="1076"/>
          <ac:spMkLst>
            <pc:docMk/>
            <pc:sldMk cId="3195119754" sldId="276"/>
            <ac:spMk id="13" creationId="{4B9DD167-2711-C9FE-8658-2C84010EAF5D}"/>
          </ac:spMkLst>
        </pc:spChg>
        <pc:spChg chg="add mod">
          <ac:chgData name="吉元 裕真_北九州" userId="e5bcef6f-d491-43b9-b037-a995db51204b" providerId="ADAL" clId="{7B046FA4-B340-4CF4-8599-17A5A657723A}" dt="2025-07-18T01:04:10.106" v="8091" actId="1076"/>
          <ac:spMkLst>
            <pc:docMk/>
            <pc:sldMk cId="3195119754" sldId="276"/>
            <ac:spMk id="14" creationId="{1593558C-63CB-F3E3-D992-C7034984D9CB}"/>
          </ac:spMkLst>
        </pc:spChg>
        <pc:spChg chg="add mod">
          <ac:chgData name="吉元 裕真_北九州" userId="e5bcef6f-d491-43b9-b037-a995db51204b" providerId="ADAL" clId="{7B046FA4-B340-4CF4-8599-17A5A657723A}" dt="2025-07-18T01:04:10.106" v="8091" actId="1076"/>
          <ac:spMkLst>
            <pc:docMk/>
            <pc:sldMk cId="3195119754" sldId="276"/>
            <ac:spMk id="19" creationId="{3A1EA2A8-8EDF-6C55-8DCC-2B27961045A6}"/>
          </ac:spMkLst>
        </pc:spChg>
        <pc:picChg chg="add mod">
          <ac:chgData name="吉元 裕真_北九州" userId="e5bcef6f-d491-43b9-b037-a995db51204b" providerId="ADAL" clId="{7B046FA4-B340-4CF4-8599-17A5A657723A}" dt="2025-07-18T01:04:10.106" v="8091" actId="1076"/>
          <ac:picMkLst>
            <pc:docMk/>
            <pc:sldMk cId="3195119754" sldId="276"/>
            <ac:picMk id="3" creationId="{C1557BCA-0046-90C1-631A-6F939CF32136}"/>
          </ac:picMkLst>
        </pc:picChg>
        <pc:picChg chg="add mod">
          <ac:chgData name="吉元 裕真_北九州" userId="e5bcef6f-d491-43b9-b037-a995db51204b" providerId="ADAL" clId="{7B046FA4-B340-4CF4-8599-17A5A657723A}" dt="2025-07-18T01:04:06.793" v="8090" actId="14100"/>
          <ac:picMkLst>
            <pc:docMk/>
            <pc:sldMk cId="3195119754" sldId="276"/>
            <ac:picMk id="5" creationId="{295B7CD0-D6D9-9755-A01C-DD152E7CDD44}"/>
          </ac:picMkLst>
        </pc:picChg>
        <pc:picChg chg="add mod">
          <ac:chgData name="吉元 裕真_北九州" userId="e5bcef6f-d491-43b9-b037-a995db51204b" providerId="ADAL" clId="{7B046FA4-B340-4CF4-8599-17A5A657723A}" dt="2025-07-18T01:04:10.106" v="8091" actId="1076"/>
          <ac:picMkLst>
            <pc:docMk/>
            <pc:sldMk cId="3195119754" sldId="276"/>
            <ac:picMk id="6" creationId="{6DEB59DB-5073-91E2-83D6-775E5C2F9830}"/>
          </ac:picMkLst>
        </pc:picChg>
        <pc:picChg chg="add del mod">
          <ac:chgData name="吉元 裕真_北九州" userId="e5bcef6f-d491-43b9-b037-a995db51204b" providerId="ADAL" clId="{7B046FA4-B340-4CF4-8599-17A5A657723A}" dt="2025-07-18T01:12:39.985" v="8968" actId="21"/>
          <ac:picMkLst>
            <pc:docMk/>
            <pc:sldMk cId="3195119754" sldId="276"/>
            <ac:picMk id="8" creationId="{39B0282B-1CC9-1EBC-51BC-2045B05FEFC8}"/>
          </ac:picMkLst>
        </pc:picChg>
        <pc:picChg chg="add mod">
          <ac:chgData name="吉元 裕真_北九州" userId="e5bcef6f-d491-43b9-b037-a995db51204b" providerId="ADAL" clId="{7B046FA4-B340-4CF4-8599-17A5A657723A}" dt="2025-07-18T00:56:18.567" v="6672" actId="1076"/>
          <ac:picMkLst>
            <pc:docMk/>
            <pc:sldMk cId="3195119754" sldId="276"/>
            <ac:picMk id="12" creationId="{617B30D8-9F22-1958-83F9-996865E3800D}"/>
          </ac:picMkLst>
        </pc:picChg>
        <pc:picChg chg="add mod">
          <ac:chgData name="吉元 裕真_北九州" userId="e5bcef6f-d491-43b9-b037-a995db51204b" providerId="ADAL" clId="{7B046FA4-B340-4CF4-8599-17A5A657723A}" dt="2025-07-18T01:04:10.106" v="8091" actId="1076"/>
          <ac:picMkLst>
            <pc:docMk/>
            <pc:sldMk cId="3195119754" sldId="276"/>
            <ac:picMk id="16" creationId="{C28C288C-51F9-B711-7985-3185DB0AC59E}"/>
          </ac:picMkLst>
        </pc:picChg>
        <pc:picChg chg="add mod">
          <ac:chgData name="吉元 裕真_北九州" userId="e5bcef6f-d491-43b9-b037-a995db51204b" providerId="ADAL" clId="{7B046FA4-B340-4CF4-8599-17A5A657723A}" dt="2025-07-18T00:56:18.567" v="6672" actId="1076"/>
          <ac:picMkLst>
            <pc:docMk/>
            <pc:sldMk cId="3195119754" sldId="276"/>
            <ac:picMk id="18" creationId="{B6B954AE-D586-88C7-C467-894B11976D7E}"/>
          </ac:picMkLst>
        </pc:picChg>
        <pc:picChg chg="add mod">
          <ac:chgData name="吉元 裕真_北九州" userId="e5bcef6f-d491-43b9-b037-a995db51204b" providerId="ADAL" clId="{7B046FA4-B340-4CF4-8599-17A5A657723A}" dt="2025-07-18T00:56:18.567" v="6672" actId="1076"/>
          <ac:picMkLst>
            <pc:docMk/>
            <pc:sldMk cId="3195119754" sldId="276"/>
            <ac:picMk id="21" creationId="{2A320EEF-5A69-5DBE-899B-6AF0792B3108}"/>
          </ac:picMkLst>
        </pc:picChg>
        <pc:picChg chg="add mod">
          <ac:chgData name="吉元 裕真_北九州" userId="e5bcef6f-d491-43b9-b037-a995db51204b" providerId="ADAL" clId="{7B046FA4-B340-4CF4-8599-17A5A657723A}" dt="2025-07-18T01:04:10.106" v="8091" actId="1076"/>
          <ac:picMkLst>
            <pc:docMk/>
            <pc:sldMk cId="3195119754" sldId="276"/>
            <ac:picMk id="2052" creationId="{1F77D4B9-BAF1-D351-6A6E-4853C2F27A38}"/>
          </ac:picMkLst>
        </pc:picChg>
        <pc:picChg chg="mod">
          <ac:chgData name="吉元 裕真_北九州" userId="e5bcef6f-d491-43b9-b037-a995db51204b" providerId="ADAL" clId="{7B046FA4-B340-4CF4-8599-17A5A657723A}" dt="2025-07-18T01:04:10.106" v="8091" actId="1076"/>
          <ac:picMkLst>
            <pc:docMk/>
            <pc:sldMk cId="3195119754" sldId="276"/>
            <ac:picMk id="2054" creationId="{2698BC3C-635F-C28B-9EF1-F3A8194FFA37}"/>
          </ac:picMkLst>
        </pc:picChg>
        <pc:picChg chg="add mod">
          <ac:chgData name="吉元 裕真_北九州" userId="e5bcef6f-d491-43b9-b037-a995db51204b" providerId="ADAL" clId="{7B046FA4-B340-4CF4-8599-17A5A657723A}" dt="2025-07-18T00:56:18.567" v="6672" actId="1076"/>
          <ac:picMkLst>
            <pc:docMk/>
            <pc:sldMk cId="3195119754" sldId="276"/>
            <ac:picMk id="2056" creationId="{68399838-5458-B7D0-912C-6F01B4499AA6}"/>
          </ac:picMkLst>
        </pc:picChg>
      </pc:sldChg>
      <pc:sldChg chg="addSp delSp modSp new mod">
        <pc:chgData name="吉元 裕真_北九州" userId="e5bcef6f-d491-43b9-b037-a995db51204b" providerId="ADAL" clId="{7B046FA4-B340-4CF4-8599-17A5A657723A}" dt="2025-07-18T03:29:45.206" v="10133" actId="1035"/>
        <pc:sldMkLst>
          <pc:docMk/>
          <pc:sldMk cId="1509029805" sldId="277"/>
        </pc:sldMkLst>
        <pc:spChg chg="mod">
          <ac:chgData name="吉元 裕真_北九州" userId="e5bcef6f-d491-43b9-b037-a995db51204b" providerId="ADAL" clId="{7B046FA4-B340-4CF4-8599-17A5A657723A}" dt="2025-07-18T00:56:43.126" v="6749"/>
          <ac:spMkLst>
            <pc:docMk/>
            <pc:sldMk cId="1509029805" sldId="277"/>
            <ac:spMk id="2" creationId="{596C1A7C-3C15-D756-074E-45855DBDECD7}"/>
          </ac:spMkLst>
        </pc:spChg>
        <pc:spChg chg="del">
          <ac:chgData name="吉元 裕真_北九州" userId="e5bcef6f-d491-43b9-b037-a995db51204b" providerId="ADAL" clId="{7B046FA4-B340-4CF4-8599-17A5A657723A}" dt="2025-07-18T00:56:46.535" v="6750" actId="478"/>
          <ac:spMkLst>
            <pc:docMk/>
            <pc:sldMk cId="1509029805" sldId="277"/>
            <ac:spMk id="4" creationId="{B4F0B18B-E9FD-BF45-EED0-A12E7B6275ED}"/>
          </ac:spMkLst>
        </pc:spChg>
        <pc:spChg chg="add mod">
          <ac:chgData name="吉元 裕真_北九州" userId="e5bcef6f-d491-43b9-b037-a995db51204b" providerId="ADAL" clId="{7B046FA4-B340-4CF4-8599-17A5A657723A}" dt="2025-07-18T01:15:32.322" v="9006" actId="1076"/>
          <ac:spMkLst>
            <pc:docMk/>
            <pc:sldMk cId="1509029805" sldId="277"/>
            <ac:spMk id="5" creationId="{B63565EE-4DC8-D7E9-121B-814E61B9A349}"/>
          </ac:spMkLst>
        </pc:spChg>
        <pc:spChg chg="add mod">
          <ac:chgData name="吉元 裕真_北九州" userId="e5bcef6f-d491-43b9-b037-a995db51204b" providerId="ADAL" clId="{7B046FA4-B340-4CF4-8599-17A5A657723A}" dt="2025-07-18T01:15:34.649" v="9007" actId="1076"/>
          <ac:spMkLst>
            <pc:docMk/>
            <pc:sldMk cId="1509029805" sldId="277"/>
            <ac:spMk id="6" creationId="{56E8C8EF-62C4-AE28-401E-AD5024984A49}"/>
          </ac:spMkLst>
        </pc:spChg>
        <pc:spChg chg="add del mod">
          <ac:chgData name="吉元 裕真_北九州" userId="e5bcef6f-d491-43b9-b037-a995db51204b" providerId="ADAL" clId="{7B046FA4-B340-4CF4-8599-17A5A657723A}" dt="2025-07-18T00:58:57.585" v="7335" actId="478"/>
          <ac:spMkLst>
            <pc:docMk/>
            <pc:sldMk cId="1509029805" sldId="277"/>
            <ac:spMk id="7" creationId="{862F78B6-F0CB-207F-2757-C72186500A32}"/>
          </ac:spMkLst>
        </pc:spChg>
        <pc:picChg chg="add mod">
          <ac:chgData name="吉元 裕真_北九州" userId="e5bcef6f-d491-43b9-b037-a995db51204b" providerId="ADAL" clId="{7B046FA4-B340-4CF4-8599-17A5A657723A}" dt="2025-07-18T03:29:45.206" v="10133" actId="1035"/>
          <ac:picMkLst>
            <pc:docMk/>
            <pc:sldMk cId="1509029805" sldId="277"/>
            <ac:picMk id="8" creationId="{897434A5-0063-D679-F662-72192D340590}"/>
          </ac:picMkLst>
        </pc:picChg>
        <pc:picChg chg="add del mod">
          <ac:chgData name="吉元 裕真_北九州" userId="e5bcef6f-d491-43b9-b037-a995db51204b" providerId="ADAL" clId="{7B046FA4-B340-4CF4-8599-17A5A657723A}" dt="2025-07-18T01:15:12.163" v="8999" actId="478"/>
          <ac:picMkLst>
            <pc:docMk/>
            <pc:sldMk cId="1509029805" sldId="277"/>
            <ac:picMk id="9" creationId="{A8F041B6-7259-271A-289E-419E083C50DF}"/>
          </ac:picMkLst>
        </pc:picChg>
        <pc:picChg chg="add mod">
          <ac:chgData name="吉元 裕真_北九州" userId="e5bcef6f-d491-43b9-b037-a995db51204b" providerId="ADAL" clId="{7B046FA4-B340-4CF4-8599-17A5A657723A}" dt="2025-07-18T03:29:45.206" v="10133" actId="1035"/>
          <ac:picMkLst>
            <pc:docMk/>
            <pc:sldMk cId="1509029805" sldId="277"/>
            <ac:picMk id="10" creationId="{CB7CD8ED-59C4-0CC4-90F3-E99897297415}"/>
          </ac:picMkLst>
        </pc:picChg>
        <pc:picChg chg="add del mod">
          <ac:chgData name="吉元 裕真_北九州" userId="e5bcef6f-d491-43b9-b037-a995db51204b" providerId="ADAL" clId="{7B046FA4-B340-4CF4-8599-17A5A657723A}" dt="2025-07-18T01:15:04.175" v="8994" actId="478"/>
          <ac:picMkLst>
            <pc:docMk/>
            <pc:sldMk cId="1509029805" sldId="277"/>
            <ac:picMk id="12" creationId="{8B337768-2702-20E2-BAB6-29FB913E53F9}"/>
          </ac:picMkLst>
        </pc:picChg>
        <pc:picChg chg="add mod">
          <ac:chgData name="吉元 裕真_北九州" userId="e5bcef6f-d491-43b9-b037-a995db51204b" providerId="ADAL" clId="{7B046FA4-B340-4CF4-8599-17A5A657723A}" dt="2025-07-18T03:29:45.206" v="10133" actId="1035"/>
          <ac:picMkLst>
            <pc:docMk/>
            <pc:sldMk cId="1509029805" sldId="277"/>
            <ac:picMk id="14" creationId="{318BBA34-AC87-EF19-2875-144180567710}"/>
          </ac:picMkLst>
        </pc:picChg>
      </pc:sldChg>
      <pc:sldChg chg="addSp delSp modSp add mod">
        <pc:chgData name="吉元 裕真_北九州" userId="e5bcef6f-d491-43b9-b037-a995db51204b" providerId="ADAL" clId="{7B046FA4-B340-4CF4-8599-17A5A657723A}" dt="2025-07-18T03:42:16.915" v="10147" actId="20577"/>
        <pc:sldMkLst>
          <pc:docMk/>
          <pc:sldMk cId="1007991363" sldId="278"/>
        </pc:sldMkLst>
        <pc:spChg chg="add mod">
          <ac:chgData name="吉元 裕真_北九州" userId="e5bcef6f-d491-43b9-b037-a995db51204b" providerId="ADAL" clId="{7B046FA4-B340-4CF4-8599-17A5A657723A}" dt="2025-07-18T03:42:16.915" v="10147" actId="20577"/>
          <ac:spMkLst>
            <pc:docMk/>
            <pc:sldMk cId="1007991363" sldId="278"/>
            <ac:spMk id="4" creationId="{61187337-350C-B6D6-73E0-B27E2C2612BD}"/>
          </ac:spMkLst>
        </pc:spChg>
        <pc:spChg chg="mod">
          <ac:chgData name="吉元 裕真_北九州" userId="e5bcef6f-d491-43b9-b037-a995db51204b" providerId="ADAL" clId="{7B046FA4-B340-4CF4-8599-17A5A657723A}" dt="2025-07-18T00:59:32.729" v="7492"/>
          <ac:spMkLst>
            <pc:docMk/>
            <pc:sldMk cId="1007991363" sldId="278"/>
            <ac:spMk id="5" creationId="{B88023F6-16B5-BA13-A552-3A8383908897}"/>
          </ac:spMkLst>
        </pc:spChg>
        <pc:spChg chg="del">
          <ac:chgData name="吉元 裕真_北九州" userId="e5bcef6f-d491-43b9-b037-a995db51204b" providerId="ADAL" clId="{7B046FA4-B340-4CF4-8599-17A5A657723A}" dt="2025-07-18T00:59:09.702" v="7383" actId="478"/>
          <ac:spMkLst>
            <pc:docMk/>
            <pc:sldMk cId="1007991363" sldId="278"/>
            <ac:spMk id="6" creationId="{8DBA001E-598E-ADC5-C2C5-2D94EA1FA954}"/>
          </ac:spMkLst>
        </pc:spChg>
        <pc:picChg chg="add mod">
          <ac:chgData name="吉元 裕真_北九州" userId="e5bcef6f-d491-43b9-b037-a995db51204b" providerId="ADAL" clId="{7B046FA4-B340-4CF4-8599-17A5A657723A}" dt="2025-07-18T01:18:08.578" v="9026" actId="14100"/>
          <ac:picMkLst>
            <pc:docMk/>
            <pc:sldMk cId="1007991363" sldId="278"/>
            <ac:picMk id="7" creationId="{D952D48F-AFA1-6552-1AAB-9A3A4D642705}"/>
          </ac:picMkLst>
        </pc:picChg>
        <pc:picChg chg="add del mod">
          <ac:chgData name="吉元 裕真_北九州" userId="e5bcef6f-d491-43b9-b037-a995db51204b" providerId="ADAL" clId="{7B046FA4-B340-4CF4-8599-17A5A657723A}" dt="2025-07-18T01:14:35.631" v="8985" actId="21"/>
          <ac:picMkLst>
            <pc:docMk/>
            <pc:sldMk cId="1007991363" sldId="278"/>
            <ac:picMk id="9" creationId="{CB7CD8ED-59C4-0CC4-90F3-E99897297415}"/>
          </ac:picMkLst>
        </pc:picChg>
        <pc:picChg chg="add mod">
          <ac:chgData name="吉元 裕真_北九州" userId="e5bcef6f-d491-43b9-b037-a995db51204b" providerId="ADAL" clId="{7B046FA4-B340-4CF4-8599-17A5A657723A}" dt="2025-07-18T01:17:53.988" v="9018" actId="1076"/>
          <ac:picMkLst>
            <pc:docMk/>
            <pc:sldMk cId="1007991363" sldId="278"/>
            <ac:picMk id="11" creationId="{E6DCD372-A224-D23F-23B1-B0782D326D40}"/>
          </ac:picMkLst>
        </pc:picChg>
        <pc:picChg chg="add mod">
          <ac:chgData name="吉元 裕真_北九州" userId="e5bcef6f-d491-43b9-b037-a995db51204b" providerId="ADAL" clId="{7B046FA4-B340-4CF4-8599-17A5A657723A}" dt="2025-07-18T01:18:03.988" v="9024" actId="14100"/>
          <ac:picMkLst>
            <pc:docMk/>
            <pc:sldMk cId="1007991363" sldId="278"/>
            <ac:picMk id="13" creationId="{A63523F8-9FDA-97FB-EB96-20C2BD9C3102}"/>
          </ac:picMkLst>
        </pc:picChg>
        <pc:picChg chg="add mod">
          <ac:chgData name="吉元 裕真_北九州" userId="e5bcef6f-d491-43b9-b037-a995db51204b" providerId="ADAL" clId="{7B046FA4-B340-4CF4-8599-17A5A657723A}" dt="2025-07-18T01:19:50.722" v="9074" actId="1582"/>
          <ac:picMkLst>
            <pc:docMk/>
            <pc:sldMk cId="1007991363" sldId="278"/>
            <ac:picMk id="15" creationId="{46CA0E81-E48D-CCA8-385F-2F8AC937D521}"/>
          </ac:picMkLst>
        </pc:picChg>
        <pc:picChg chg="add mod">
          <ac:chgData name="吉元 裕真_北九州" userId="e5bcef6f-d491-43b9-b037-a995db51204b" providerId="ADAL" clId="{7B046FA4-B340-4CF4-8599-17A5A657723A}" dt="2025-07-18T01:19:42.766" v="9071" actId="27614"/>
          <ac:picMkLst>
            <pc:docMk/>
            <pc:sldMk cId="1007991363" sldId="278"/>
            <ac:picMk id="17" creationId="{9C1D9C0A-562A-41E5-6CED-4CF075D7403E}"/>
          </ac:picMkLst>
        </pc:picChg>
      </pc:sldChg>
      <pc:sldChg chg="addSp delSp modSp new mod">
        <pc:chgData name="吉元 裕真_北九州" userId="e5bcef6f-d491-43b9-b037-a995db51204b" providerId="ADAL" clId="{7B046FA4-B340-4CF4-8599-17A5A657723A}" dt="2025-07-18T04:18:30.499" v="11630" actId="113"/>
        <pc:sldMkLst>
          <pc:docMk/>
          <pc:sldMk cId="2693473372" sldId="279"/>
        </pc:sldMkLst>
        <pc:spChg chg="mod">
          <ac:chgData name="吉元 裕真_北九州" userId="e5bcef6f-d491-43b9-b037-a995db51204b" providerId="ADAL" clId="{7B046FA4-B340-4CF4-8599-17A5A657723A}" dt="2025-07-18T04:02:22.175" v="11494" actId="6549"/>
          <ac:spMkLst>
            <pc:docMk/>
            <pc:sldMk cId="2693473372" sldId="279"/>
            <ac:spMk id="2" creationId="{92834567-9743-4CA7-D803-A82ECE490722}"/>
          </ac:spMkLst>
        </pc:spChg>
        <pc:spChg chg="del">
          <ac:chgData name="吉元 裕真_北九州" userId="e5bcef6f-d491-43b9-b037-a995db51204b" providerId="ADAL" clId="{7B046FA4-B340-4CF4-8599-17A5A657723A}" dt="2025-07-18T01:05:02.488" v="8163" actId="478"/>
          <ac:spMkLst>
            <pc:docMk/>
            <pc:sldMk cId="2693473372" sldId="279"/>
            <ac:spMk id="4" creationId="{0C2F21C8-8081-2BB6-2696-068BF90563FD}"/>
          </ac:spMkLst>
        </pc:spChg>
        <pc:spChg chg="add mod">
          <ac:chgData name="吉元 裕真_北九州" userId="e5bcef6f-d491-43b9-b037-a995db51204b" providerId="ADAL" clId="{7B046FA4-B340-4CF4-8599-17A5A657723A}" dt="2025-07-18T04:18:30.499" v="11630" actId="113"/>
          <ac:spMkLst>
            <pc:docMk/>
            <pc:sldMk cId="2693473372" sldId="279"/>
            <ac:spMk id="5" creationId="{A16D007F-31BD-020F-72DA-432B08947C84}"/>
          </ac:spMkLst>
        </pc:spChg>
        <pc:spChg chg="add del mod">
          <ac:chgData name="吉元 裕真_北九州" userId="e5bcef6f-d491-43b9-b037-a995db51204b" providerId="ADAL" clId="{7B046FA4-B340-4CF4-8599-17A5A657723A}" dt="2025-07-18T01:05:26.522" v="8179" actId="478"/>
          <ac:spMkLst>
            <pc:docMk/>
            <pc:sldMk cId="2693473372" sldId="279"/>
            <ac:spMk id="6" creationId="{ECBE63BD-9750-6C5D-54EF-9D604A022804}"/>
          </ac:spMkLst>
        </pc:spChg>
        <pc:spChg chg="add del mod">
          <ac:chgData name="吉元 裕真_北九州" userId="e5bcef6f-d491-43b9-b037-a995db51204b" providerId="ADAL" clId="{7B046FA4-B340-4CF4-8599-17A5A657723A}" dt="2025-07-18T01:06:30.735" v="8233" actId="478"/>
          <ac:spMkLst>
            <pc:docMk/>
            <pc:sldMk cId="2693473372" sldId="279"/>
            <ac:spMk id="7" creationId="{ABAE1333-9D11-3FA8-333A-77240C3E90BE}"/>
          </ac:spMkLst>
        </pc:spChg>
        <pc:spChg chg="add del mod">
          <ac:chgData name="吉元 裕真_北九州" userId="e5bcef6f-d491-43b9-b037-a995db51204b" providerId="ADAL" clId="{7B046FA4-B340-4CF4-8599-17A5A657723A}" dt="2025-07-18T01:06:30.735" v="8233" actId="478"/>
          <ac:spMkLst>
            <pc:docMk/>
            <pc:sldMk cId="2693473372" sldId="279"/>
            <ac:spMk id="8" creationId="{9CB03323-771D-E685-FE57-DC4DDBA396A7}"/>
          </ac:spMkLst>
        </pc:spChg>
        <pc:spChg chg="add del mod">
          <ac:chgData name="吉元 裕真_北九州" userId="e5bcef6f-d491-43b9-b037-a995db51204b" providerId="ADAL" clId="{7B046FA4-B340-4CF4-8599-17A5A657723A}" dt="2025-07-18T01:06:30.735" v="8233" actId="478"/>
          <ac:spMkLst>
            <pc:docMk/>
            <pc:sldMk cId="2693473372" sldId="279"/>
            <ac:spMk id="13" creationId="{1B00A82B-6DD2-7921-B02D-08E53F4F8CCE}"/>
          </ac:spMkLst>
        </pc:spChg>
        <pc:spChg chg="add del mod">
          <ac:chgData name="吉元 裕真_北九州" userId="e5bcef6f-d491-43b9-b037-a995db51204b" providerId="ADAL" clId="{7B046FA4-B340-4CF4-8599-17A5A657723A}" dt="2025-07-18T01:06:30.735" v="8233" actId="478"/>
          <ac:spMkLst>
            <pc:docMk/>
            <pc:sldMk cId="2693473372" sldId="279"/>
            <ac:spMk id="19" creationId="{84D55E8D-65ED-59AF-B15F-2F171F1FA2AA}"/>
          </ac:spMkLst>
        </pc:spChg>
        <pc:spChg chg="add del mod">
          <ac:chgData name="吉元 裕真_北九州" userId="e5bcef6f-d491-43b9-b037-a995db51204b" providerId="ADAL" clId="{7B046FA4-B340-4CF4-8599-17A5A657723A}" dt="2025-07-18T01:06:30.735" v="8233" actId="478"/>
          <ac:spMkLst>
            <pc:docMk/>
            <pc:sldMk cId="2693473372" sldId="279"/>
            <ac:spMk id="21" creationId="{C2B0E4F0-BD6F-E6E8-8967-17C700CB6DB7}"/>
          </ac:spMkLst>
        </pc:spChg>
        <pc:spChg chg="add del mod">
          <ac:chgData name="吉元 裕真_北九州" userId="e5bcef6f-d491-43b9-b037-a995db51204b" providerId="ADAL" clId="{7B046FA4-B340-4CF4-8599-17A5A657723A}" dt="2025-07-18T01:06:30.735" v="8233" actId="478"/>
          <ac:spMkLst>
            <pc:docMk/>
            <pc:sldMk cId="2693473372" sldId="279"/>
            <ac:spMk id="22" creationId="{B1F7A570-F26B-49F0-0DEE-361D9EFCB50E}"/>
          </ac:spMkLst>
        </pc:spChg>
        <pc:spChg chg="add del mod">
          <ac:chgData name="吉元 裕真_北九州" userId="e5bcef6f-d491-43b9-b037-a995db51204b" providerId="ADAL" clId="{7B046FA4-B340-4CF4-8599-17A5A657723A}" dt="2025-07-18T01:06:30.735" v="8233" actId="478"/>
          <ac:spMkLst>
            <pc:docMk/>
            <pc:sldMk cId="2693473372" sldId="279"/>
            <ac:spMk id="24" creationId="{F41122E6-36D0-80E3-F602-A82A16725029}"/>
          </ac:spMkLst>
        </pc:spChg>
        <pc:spChg chg="add del mod">
          <ac:chgData name="吉元 裕真_北九州" userId="e5bcef6f-d491-43b9-b037-a995db51204b" providerId="ADAL" clId="{7B046FA4-B340-4CF4-8599-17A5A657723A}" dt="2025-07-18T01:06:30.735" v="8233" actId="478"/>
          <ac:spMkLst>
            <pc:docMk/>
            <pc:sldMk cId="2693473372" sldId="279"/>
            <ac:spMk id="25" creationId="{6BE6B68C-367A-8A19-D830-ECAEA0D961EB}"/>
          </ac:spMkLst>
        </pc:spChg>
        <pc:spChg chg="add del mod">
          <ac:chgData name="吉元 裕真_北九州" userId="e5bcef6f-d491-43b9-b037-a995db51204b" providerId="ADAL" clId="{7B046FA4-B340-4CF4-8599-17A5A657723A}" dt="2025-07-18T01:06:30.735" v="8233" actId="478"/>
          <ac:spMkLst>
            <pc:docMk/>
            <pc:sldMk cId="2693473372" sldId="279"/>
            <ac:spMk id="26" creationId="{7717192D-2B36-657B-4603-89F9976862EE}"/>
          </ac:spMkLst>
        </pc:spChg>
        <pc:spChg chg="add del mod">
          <ac:chgData name="吉元 裕真_北九州" userId="e5bcef6f-d491-43b9-b037-a995db51204b" providerId="ADAL" clId="{7B046FA4-B340-4CF4-8599-17A5A657723A}" dt="2025-07-18T01:06:30.735" v="8233" actId="478"/>
          <ac:spMkLst>
            <pc:docMk/>
            <pc:sldMk cId="2693473372" sldId="279"/>
            <ac:spMk id="27" creationId="{79CE7909-AAD6-85CD-64F0-1BFDCA0E2709}"/>
          </ac:spMkLst>
        </pc:spChg>
        <pc:spChg chg="add mod">
          <ac:chgData name="吉元 裕真_北九州" userId="e5bcef6f-d491-43b9-b037-a995db51204b" providerId="ADAL" clId="{7B046FA4-B340-4CF4-8599-17A5A657723A}" dt="2025-07-18T04:11:57.389" v="11532" actId="1076"/>
          <ac:spMkLst>
            <pc:docMk/>
            <pc:sldMk cId="2693473372" sldId="279"/>
            <ac:spMk id="29" creationId="{0C9ACA0B-14EB-E73D-8465-EB515B0A5E6A}"/>
          </ac:spMkLst>
        </pc:spChg>
        <pc:picChg chg="del">
          <ac:chgData name="吉元 裕真_北九州" userId="e5bcef6f-d491-43b9-b037-a995db51204b" providerId="ADAL" clId="{7B046FA4-B340-4CF4-8599-17A5A657723A}" dt="2025-07-18T01:05:25.821" v="8178" actId="478"/>
          <ac:picMkLst>
            <pc:docMk/>
            <pc:sldMk cId="2693473372" sldId="279"/>
            <ac:picMk id="10" creationId="{97BE5C2E-D1AD-8266-32D7-E61547A3A8C3}"/>
          </ac:picMkLst>
        </pc:picChg>
        <pc:picChg chg="mod">
          <ac:chgData name="吉元 裕真_北九州" userId="e5bcef6f-d491-43b9-b037-a995db51204b" providerId="ADAL" clId="{7B046FA4-B340-4CF4-8599-17A5A657723A}" dt="2025-07-18T01:05:31.079" v="8180" actId="1076"/>
          <ac:picMkLst>
            <pc:docMk/>
            <pc:sldMk cId="2693473372" sldId="279"/>
            <ac:picMk id="11" creationId="{92517796-FD00-BAA5-BF8B-510F8C90B4CC}"/>
          </ac:picMkLst>
        </pc:picChg>
        <pc:picChg chg="add mod">
          <ac:chgData name="吉元 裕真_北九州" userId="e5bcef6f-d491-43b9-b037-a995db51204b" providerId="ADAL" clId="{7B046FA4-B340-4CF4-8599-17A5A657723A}" dt="2025-07-18T01:05:09.433" v="8164"/>
          <ac:picMkLst>
            <pc:docMk/>
            <pc:sldMk cId="2693473372" sldId="279"/>
            <ac:picMk id="12" creationId="{44DBF417-8859-564E-254E-DB8B23D2F7A3}"/>
          </ac:picMkLst>
        </pc:picChg>
        <pc:picChg chg="add mod">
          <ac:chgData name="吉元 裕真_北九州" userId="e5bcef6f-d491-43b9-b037-a995db51204b" providerId="ADAL" clId="{7B046FA4-B340-4CF4-8599-17A5A657723A}" dt="2025-07-18T01:05:53.439" v="8211"/>
          <ac:picMkLst>
            <pc:docMk/>
            <pc:sldMk cId="2693473372" sldId="279"/>
            <ac:picMk id="28" creationId="{AA429B87-E31C-7ACF-C21A-A49938AD6340}"/>
          </ac:picMkLst>
        </pc:picChg>
      </pc:sldChg>
      <pc:sldChg chg="addSp delSp modSp add mod ord">
        <pc:chgData name="吉元 裕真_北九州" userId="e5bcef6f-d491-43b9-b037-a995db51204b" providerId="ADAL" clId="{7B046FA4-B340-4CF4-8599-17A5A657723A}" dt="2025-07-18T04:11:44.652" v="11530" actId="1076"/>
        <pc:sldMkLst>
          <pc:docMk/>
          <pc:sldMk cId="3744339922" sldId="280"/>
        </pc:sldMkLst>
        <pc:spChg chg="mod">
          <ac:chgData name="吉元 裕真_北九州" userId="e5bcef6f-d491-43b9-b037-a995db51204b" providerId="ADAL" clId="{7B046FA4-B340-4CF4-8599-17A5A657723A}" dt="2025-07-18T01:06:15.505" v="8224"/>
          <ac:spMkLst>
            <pc:docMk/>
            <pc:sldMk cId="3744339922" sldId="280"/>
            <ac:spMk id="2" creationId="{DCAD676C-F5E2-E575-EDC7-0DCDDC1B8115}"/>
          </ac:spMkLst>
        </pc:spChg>
        <pc:spChg chg="add mod">
          <ac:chgData name="吉元 裕真_北九州" userId="e5bcef6f-d491-43b9-b037-a995db51204b" providerId="ADAL" clId="{7B046FA4-B340-4CF4-8599-17A5A657723A}" dt="2025-07-18T04:11:16.434" v="11518" actId="1076"/>
          <ac:spMkLst>
            <pc:docMk/>
            <pc:sldMk cId="3744339922" sldId="280"/>
            <ac:spMk id="4" creationId="{44618F0F-F335-2447-1C41-1C746334752F}"/>
          </ac:spMkLst>
        </pc:spChg>
        <pc:spChg chg="mod">
          <ac:chgData name="吉元 裕真_北九州" userId="e5bcef6f-d491-43b9-b037-a995db51204b" providerId="ADAL" clId="{7B046FA4-B340-4CF4-8599-17A5A657723A}" dt="2025-07-18T04:01:40.078" v="11470" actId="403"/>
          <ac:spMkLst>
            <pc:docMk/>
            <pc:sldMk cId="3744339922" sldId="280"/>
            <ac:spMk id="5" creationId="{4756C8B4-33C3-9F47-ED95-2062FE9AEE16}"/>
          </ac:spMkLst>
        </pc:spChg>
        <pc:spChg chg="mod">
          <ac:chgData name="吉元 裕真_北九州" userId="e5bcef6f-d491-43b9-b037-a995db51204b" providerId="ADAL" clId="{7B046FA4-B340-4CF4-8599-17A5A657723A}" dt="2025-07-18T04:11:12.395" v="11516" actId="1076"/>
          <ac:spMkLst>
            <pc:docMk/>
            <pc:sldMk cId="3744339922" sldId="280"/>
            <ac:spMk id="7" creationId="{795E10CD-B4EA-9DB2-5BA1-10E35A58403F}"/>
          </ac:spMkLst>
        </pc:spChg>
        <pc:spChg chg="mod ord">
          <ac:chgData name="吉元 裕真_北九州" userId="e5bcef6f-d491-43b9-b037-a995db51204b" providerId="ADAL" clId="{7B046FA4-B340-4CF4-8599-17A5A657723A}" dt="2025-07-18T04:11:06.700" v="11514" actId="1076"/>
          <ac:spMkLst>
            <pc:docMk/>
            <pc:sldMk cId="3744339922" sldId="280"/>
            <ac:spMk id="8" creationId="{4F685B4A-09D1-4740-4F49-54DE2A18DD41}"/>
          </ac:spMkLst>
        </pc:spChg>
        <pc:spChg chg="mod">
          <ac:chgData name="吉元 裕真_北九州" userId="e5bcef6f-d491-43b9-b037-a995db51204b" providerId="ADAL" clId="{7B046FA4-B340-4CF4-8599-17A5A657723A}" dt="2025-07-18T04:10:57.540" v="11512" actId="1076"/>
          <ac:spMkLst>
            <pc:docMk/>
            <pc:sldMk cId="3744339922" sldId="280"/>
            <ac:spMk id="13" creationId="{5B604D39-F7C0-D5CF-45ED-8B6BE27EB6D1}"/>
          </ac:spMkLst>
        </pc:spChg>
        <pc:spChg chg="del mod">
          <ac:chgData name="吉元 裕真_北九州" userId="e5bcef6f-d491-43b9-b037-a995db51204b" providerId="ADAL" clId="{7B046FA4-B340-4CF4-8599-17A5A657723A}" dt="2025-07-18T04:00:35.126" v="11412" actId="478"/>
          <ac:spMkLst>
            <pc:docMk/>
            <pc:sldMk cId="3744339922" sldId="280"/>
            <ac:spMk id="19" creationId="{9D8295EE-72A2-15A1-352B-6A8290C21808}"/>
          </ac:spMkLst>
        </pc:spChg>
        <pc:spChg chg="del mod">
          <ac:chgData name="吉元 裕真_北九州" userId="e5bcef6f-d491-43b9-b037-a995db51204b" providerId="ADAL" clId="{7B046FA4-B340-4CF4-8599-17A5A657723A}" dt="2025-07-18T04:00:35.126" v="11412" actId="478"/>
          <ac:spMkLst>
            <pc:docMk/>
            <pc:sldMk cId="3744339922" sldId="280"/>
            <ac:spMk id="21" creationId="{B1A34346-B612-AD6D-B935-851E2A5CBA8C}"/>
          </ac:spMkLst>
        </pc:spChg>
        <pc:spChg chg="del mod">
          <ac:chgData name="吉元 裕真_北九州" userId="e5bcef6f-d491-43b9-b037-a995db51204b" providerId="ADAL" clId="{7B046FA4-B340-4CF4-8599-17A5A657723A}" dt="2025-07-18T04:00:36.836" v="11413" actId="478"/>
          <ac:spMkLst>
            <pc:docMk/>
            <pc:sldMk cId="3744339922" sldId="280"/>
            <ac:spMk id="22" creationId="{3E1F8F53-98B1-CF5D-6BAD-34743ABE17FA}"/>
          </ac:spMkLst>
        </pc:spChg>
        <pc:spChg chg="mod">
          <ac:chgData name="吉元 裕真_北九州" userId="e5bcef6f-d491-43b9-b037-a995db51204b" providerId="ADAL" clId="{7B046FA4-B340-4CF4-8599-17A5A657723A}" dt="2025-07-18T04:11:37.946" v="11526" actId="1076"/>
          <ac:spMkLst>
            <pc:docMk/>
            <pc:sldMk cId="3744339922" sldId="280"/>
            <ac:spMk id="24" creationId="{D74FF72A-5FFE-AA52-9147-50656E13FEEF}"/>
          </ac:spMkLst>
        </pc:spChg>
        <pc:spChg chg="mod">
          <ac:chgData name="吉元 裕真_北九州" userId="e5bcef6f-d491-43b9-b037-a995db51204b" providerId="ADAL" clId="{7B046FA4-B340-4CF4-8599-17A5A657723A}" dt="2025-07-18T04:11:37.946" v="11526" actId="1076"/>
          <ac:spMkLst>
            <pc:docMk/>
            <pc:sldMk cId="3744339922" sldId="280"/>
            <ac:spMk id="25" creationId="{D295168C-F65E-3CD2-8BAB-E9C97917FCD9}"/>
          </ac:spMkLst>
        </pc:spChg>
        <pc:spChg chg="mod">
          <ac:chgData name="吉元 裕真_北九州" userId="e5bcef6f-d491-43b9-b037-a995db51204b" providerId="ADAL" clId="{7B046FA4-B340-4CF4-8599-17A5A657723A}" dt="2025-07-18T04:11:41.275" v="11528" actId="1076"/>
          <ac:spMkLst>
            <pc:docMk/>
            <pc:sldMk cId="3744339922" sldId="280"/>
            <ac:spMk id="26" creationId="{D9BA8712-92C0-B901-DCD7-EA1348AF8070}"/>
          </ac:spMkLst>
        </pc:spChg>
        <pc:spChg chg="mod">
          <ac:chgData name="吉元 裕真_北九州" userId="e5bcef6f-d491-43b9-b037-a995db51204b" providerId="ADAL" clId="{7B046FA4-B340-4CF4-8599-17A5A657723A}" dt="2025-07-18T04:11:44.652" v="11530" actId="1076"/>
          <ac:spMkLst>
            <pc:docMk/>
            <pc:sldMk cId="3744339922" sldId="280"/>
            <ac:spMk id="27" creationId="{3E825445-3059-C4DC-9BD7-1F8710C8B057}"/>
          </ac:spMkLst>
        </pc:spChg>
        <pc:spChg chg="add mod">
          <ac:chgData name="吉元 裕真_北九州" userId="e5bcef6f-d491-43b9-b037-a995db51204b" providerId="ADAL" clId="{7B046FA4-B340-4CF4-8599-17A5A657723A}" dt="2025-07-18T04:00:48.510" v="11419" actId="571"/>
          <ac:spMkLst>
            <pc:docMk/>
            <pc:sldMk cId="3744339922" sldId="280"/>
            <ac:spMk id="29" creationId="{F827F7C1-45B7-E316-2670-4E12D0737E14}"/>
          </ac:spMkLst>
        </pc:spChg>
        <pc:spChg chg="add mod">
          <ac:chgData name="吉元 裕真_北九州" userId="e5bcef6f-d491-43b9-b037-a995db51204b" providerId="ADAL" clId="{7B046FA4-B340-4CF4-8599-17A5A657723A}" dt="2025-07-18T04:00:48.510" v="11419" actId="571"/>
          <ac:spMkLst>
            <pc:docMk/>
            <pc:sldMk cId="3744339922" sldId="280"/>
            <ac:spMk id="30" creationId="{5169F01D-A3D4-97C3-6CF8-36D3A4433294}"/>
          </ac:spMkLst>
        </pc:spChg>
        <pc:spChg chg="add mod">
          <ac:chgData name="吉元 裕真_北九州" userId="e5bcef6f-d491-43b9-b037-a995db51204b" providerId="ADAL" clId="{7B046FA4-B340-4CF4-8599-17A5A657723A}" dt="2025-07-18T04:00:48.510" v="11419" actId="571"/>
          <ac:spMkLst>
            <pc:docMk/>
            <pc:sldMk cId="3744339922" sldId="280"/>
            <ac:spMk id="31" creationId="{0D945133-620B-94B6-A5F0-630089B688E6}"/>
          </ac:spMkLst>
        </pc:spChg>
        <pc:picChg chg="del">
          <ac:chgData name="吉元 裕真_北九州" userId="e5bcef6f-d491-43b9-b037-a995db51204b" providerId="ADAL" clId="{7B046FA4-B340-4CF4-8599-17A5A657723A}" dt="2025-07-18T03:45:39.516" v="10174" actId="478"/>
          <ac:picMkLst>
            <pc:docMk/>
            <pc:sldMk cId="3744339922" sldId="280"/>
            <ac:picMk id="9" creationId="{B22F7047-F49D-6AC2-AC83-A68095F963AD}"/>
          </ac:picMkLst>
        </pc:picChg>
        <pc:picChg chg="add del mod">
          <ac:chgData name="吉元 裕真_北九州" userId="e5bcef6f-d491-43b9-b037-a995db51204b" providerId="ADAL" clId="{7B046FA4-B340-4CF4-8599-17A5A657723A}" dt="2025-07-18T04:00:35.126" v="11412" actId="478"/>
          <ac:picMkLst>
            <pc:docMk/>
            <pc:sldMk cId="3744339922" sldId="280"/>
            <ac:picMk id="10" creationId="{3B513BD7-7470-7FCB-9956-F37AD0733B53}"/>
          </ac:picMkLst>
        </pc:picChg>
        <pc:picChg chg="mod">
          <ac:chgData name="吉元 裕真_北九州" userId="e5bcef6f-d491-43b9-b037-a995db51204b" providerId="ADAL" clId="{7B046FA4-B340-4CF4-8599-17A5A657723A}" dt="2025-07-18T04:10:58.840" v="11513" actId="1076"/>
          <ac:picMkLst>
            <pc:docMk/>
            <pc:sldMk cId="3744339922" sldId="280"/>
            <ac:picMk id="11" creationId="{144514E9-EEE4-4A62-9C79-67774AB847E9}"/>
          </ac:picMkLst>
        </pc:picChg>
        <pc:picChg chg="mod">
          <ac:chgData name="吉元 裕真_北九州" userId="e5bcef6f-d491-43b9-b037-a995db51204b" providerId="ADAL" clId="{7B046FA4-B340-4CF4-8599-17A5A657723A}" dt="2025-07-18T04:01:45.048" v="11472" actId="1076"/>
          <ac:picMkLst>
            <pc:docMk/>
            <pc:sldMk cId="3744339922" sldId="280"/>
            <ac:picMk id="12" creationId="{DD262CE2-9C22-7DA8-04B9-C6D6042DB6BE}"/>
          </ac:picMkLst>
        </pc:picChg>
        <pc:picChg chg="del mod">
          <ac:chgData name="吉元 裕真_北九州" userId="e5bcef6f-d491-43b9-b037-a995db51204b" providerId="ADAL" clId="{7B046FA4-B340-4CF4-8599-17A5A657723A}" dt="2025-07-18T04:00:35.126" v="11412" actId="478"/>
          <ac:picMkLst>
            <pc:docMk/>
            <pc:sldMk cId="3744339922" sldId="280"/>
            <ac:picMk id="14" creationId="{4E2E938C-97BD-9916-0ECE-E283E5CB6DD4}"/>
          </ac:picMkLst>
        </pc:picChg>
        <pc:picChg chg="del mod">
          <ac:chgData name="吉元 裕真_北九州" userId="e5bcef6f-d491-43b9-b037-a995db51204b" providerId="ADAL" clId="{7B046FA4-B340-4CF4-8599-17A5A657723A}" dt="2025-07-18T04:00:35.126" v="11412" actId="478"/>
          <ac:picMkLst>
            <pc:docMk/>
            <pc:sldMk cId="3744339922" sldId="280"/>
            <ac:picMk id="15" creationId="{645252FF-6AF2-92A1-E6A7-BE36CA6C0914}"/>
          </ac:picMkLst>
        </pc:picChg>
        <pc:picChg chg="del mod">
          <ac:chgData name="吉元 裕真_北九州" userId="e5bcef6f-d491-43b9-b037-a995db51204b" providerId="ADAL" clId="{7B046FA4-B340-4CF4-8599-17A5A657723A}" dt="2025-07-18T04:00:35.126" v="11412" actId="478"/>
          <ac:picMkLst>
            <pc:docMk/>
            <pc:sldMk cId="3744339922" sldId="280"/>
            <ac:picMk id="16" creationId="{00ABB765-1100-1871-EAD6-8B5634DD6EE4}"/>
          </ac:picMkLst>
        </pc:picChg>
        <pc:picChg chg="del mod">
          <ac:chgData name="吉元 裕真_北九州" userId="e5bcef6f-d491-43b9-b037-a995db51204b" providerId="ADAL" clId="{7B046FA4-B340-4CF4-8599-17A5A657723A}" dt="2025-07-18T04:00:35.126" v="11412" actId="478"/>
          <ac:picMkLst>
            <pc:docMk/>
            <pc:sldMk cId="3744339922" sldId="280"/>
            <ac:picMk id="17" creationId="{811789BB-97CE-A8FA-7262-935D33E0BD65}"/>
          </ac:picMkLst>
        </pc:picChg>
        <pc:picChg chg="del mod">
          <ac:chgData name="吉元 裕真_北九州" userId="e5bcef6f-d491-43b9-b037-a995db51204b" providerId="ADAL" clId="{7B046FA4-B340-4CF4-8599-17A5A657723A}" dt="2025-07-18T04:00:35.126" v="11412" actId="478"/>
          <ac:picMkLst>
            <pc:docMk/>
            <pc:sldMk cId="3744339922" sldId="280"/>
            <ac:picMk id="18" creationId="{8D0CF4A5-4639-ABE5-B2E3-5BCD6FA07B87}"/>
          </ac:picMkLst>
        </pc:picChg>
        <pc:picChg chg="del mod">
          <ac:chgData name="吉元 裕真_北九州" userId="e5bcef6f-d491-43b9-b037-a995db51204b" providerId="ADAL" clId="{7B046FA4-B340-4CF4-8599-17A5A657723A}" dt="2025-07-18T04:00:36.836" v="11413" actId="478"/>
          <ac:picMkLst>
            <pc:docMk/>
            <pc:sldMk cId="3744339922" sldId="280"/>
            <ac:picMk id="20" creationId="{BA0BC213-6AC8-5F9C-68A1-AA8C16508A9B}"/>
          </ac:picMkLst>
        </pc:picChg>
        <pc:picChg chg="del mod">
          <ac:chgData name="吉元 裕真_北九州" userId="e5bcef6f-d491-43b9-b037-a995db51204b" providerId="ADAL" clId="{7B046FA4-B340-4CF4-8599-17A5A657723A}" dt="2025-07-18T04:00:35.126" v="11412" actId="478"/>
          <ac:picMkLst>
            <pc:docMk/>
            <pc:sldMk cId="3744339922" sldId="280"/>
            <ac:picMk id="23" creationId="{430B646E-498F-8067-D923-96351D608B22}"/>
          </ac:picMkLst>
        </pc:picChg>
        <pc:picChg chg="del mod">
          <ac:chgData name="吉元 裕真_北九州" userId="e5bcef6f-d491-43b9-b037-a995db51204b" providerId="ADAL" clId="{7B046FA4-B340-4CF4-8599-17A5A657723A}" dt="2025-07-18T04:00:36.836" v="11413" actId="478"/>
          <ac:picMkLst>
            <pc:docMk/>
            <pc:sldMk cId="3744339922" sldId="280"/>
            <ac:picMk id="28" creationId="{B3D6F50D-452B-FD1B-EC58-517DC77F01DB}"/>
          </ac:picMkLst>
        </pc:picChg>
        <pc:picChg chg="add mod">
          <ac:chgData name="吉元 裕真_北九州" userId="e5bcef6f-d491-43b9-b037-a995db51204b" providerId="ADAL" clId="{7B046FA4-B340-4CF4-8599-17A5A657723A}" dt="2025-07-18T04:11:08.073" v="11515" actId="1076"/>
          <ac:picMkLst>
            <pc:docMk/>
            <pc:sldMk cId="3744339922" sldId="280"/>
            <ac:picMk id="1026" creationId="{5061268B-7008-BBB8-BC1E-FB4DCA936E96}"/>
          </ac:picMkLst>
        </pc:picChg>
        <pc:picChg chg="add mod">
          <ac:chgData name="吉元 裕真_北九州" userId="e5bcef6f-d491-43b9-b037-a995db51204b" providerId="ADAL" clId="{7B046FA4-B340-4CF4-8599-17A5A657723A}" dt="2025-07-18T04:11:14.302" v="11517" actId="1076"/>
          <ac:picMkLst>
            <pc:docMk/>
            <pc:sldMk cId="3744339922" sldId="280"/>
            <ac:picMk id="1028" creationId="{D510360E-FBE3-D86B-0D2A-C559C4AD4CFB}"/>
          </ac:picMkLst>
        </pc:picChg>
        <pc:picChg chg="add del mod">
          <ac:chgData name="吉元 裕真_北九州" userId="e5bcef6f-d491-43b9-b037-a995db51204b" providerId="ADAL" clId="{7B046FA4-B340-4CF4-8599-17A5A657723A}" dt="2025-07-18T04:00:35.126" v="11412" actId="478"/>
          <ac:picMkLst>
            <pc:docMk/>
            <pc:sldMk cId="3744339922" sldId="280"/>
            <ac:picMk id="1030" creationId="{25FB9FF4-9F05-852E-1563-AFFC82D47C70}"/>
          </ac:picMkLst>
        </pc:picChg>
      </pc:sldChg>
      <pc:sldChg chg="addSp delSp modSp add mod">
        <pc:chgData name="吉元 裕真_北九州" userId="e5bcef6f-d491-43b9-b037-a995db51204b" providerId="ADAL" clId="{7B046FA4-B340-4CF4-8599-17A5A657723A}" dt="2025-07-18T03:22:38.316" v="9772" actId="1076"/>
        <pc:sldMkLst>
          <pc:docMk/>
          <pc:sldMk cId="471997059" sldId="281"/>
        </pc:sldMkLst>
        <pc:spChg chg="mod">
          <ac:chgData name="吉元 裕真_北九州" userId="e5bcef6f-d491-43b9-b037-a995db51204b" providerId="ADAL" clId="{7B046FA4-B340-4CF4-8599-17A5A657723A}" dt="2025-07-18T03:18:42.585" v="9265" actId="115"/>
          <ac:spMkLst>
            <pc:docMk/>
            <pc:sldMk cId="471997059" sldId="281"/>
            <ac:spMk id="2" creationId="{28BA0879-B8D4-39E8-8F7A-41A52E0BD0B5}"/>
          </ac:spMkLst>
        </pc:spChg>
        <pc:spChg chg="mod">
          <ac:chgData name="吉元 裕真_北九州" userId="e5bcef6f-d491-43b9-b037-a995db51204b" providerId="ADAL" clId="{7B046FA4-B340-4CF4-8599-17A5A657723A}" dt="2025-07-18T03:18:59.707" v="9330"/>
          <ac:spMkLst>
            <pc:docMk/>
            <pc:sldMk cId="471997059" sldId="281"/>
            <ac:spMk id="5" creationId="{E75EC8B1-5D6D-7BA5-1954-C29646F6E785}"/>
          </ac:spMkLst>
        </pc:spChg>
        <pc:spChg chg="del">
          <ac:chgData name="吉元 裕真_北九州" userId="e5bcef6f-d491-43b9-b037-a995db51204b" providerId="ADAL" clId="{7B046FA4-B340-4CF4-8599-17A5A657723A}" dt="2025-07-18T03:19:03.424" v="9331" actId="478"/>
          <ac:spMkLst>
            <pc:docMk/>
            <pc:sldMk cId="471997059" sldId="281"/>
            <ac:spMk id="6" creationId="{55E8A116-BCDC-B6C2-C3C1-55C67B6A42FD}"/>
          </ac:spMkLst>
        </pc:spChg>
        <pc:spChg chg="del">
          <ac:chgData name="吉元 裕真_北九州" userId="e5bcef6f-d491-43b9-b037-a995db51204b" providerId="ADAL" clId="{7B046FA4-B340-4CF4-8599-17A5A657723A}" dt="2025-07-18T03:19:03.424" v="9331" actId="478"/>
          <ac:spMkLst>
            <pc:docMk/>
            <pc:sldMk cId="471997059" sldId="281"/>
            <ac:spMk id="7" creationId="{43ECDDBC-3E5C-E2CF-C1DA-4B253BAC6163}"/>
          </ac:spMkLst>
        </pc:spChg>
        <pc:spChg chg="del">
          <ac:chgData name="吉元 裕真_北九州" userId="e5bcef6f-d491-43b9-b037-a995db51204b" providerId="ADAL" clId="{7B046FA4-B340-4CF4-8599-17A5A657723A}" dt="2025-07-18T03:19:03.424" v="9331" actId="478"/>
          <ac:spMkLst>
            <pc:docMk/>
            <pc:sldMk cId="471997059" sldId="281"/>
            <ac:spMk id="9" creationId="{98A5817B-C43C-9E50-1E62-0A0E878C7E54}"/>
          </ac:spMkLst>
        </pc:spChg>
        <pc:spChg chg="del">
          <ac:chgData name="吉元 裕真_北九州" userId="e5bcef6f-d491-43b9-b037-a995db51204b" providerId="ADAL" clId="{7B046FA4-B340-4CF4-8599-17A5A657723A}" dt="2025-07-18T03:19:03.424" v="9331" actId="478"/>
          <ac:spMkLst>
            <pc:docMk/>
            <pc:sldMk cId="471997059" sldId="281"/>
            <ac:spMk id="10" creationId="{42128167-4480-C14F-FE2D-59810422D332}"/>
          </ac:spMkLst>
        </pc:spChg>
        <pc:spChg chg="del">
          <ac:chgData name="吉元 裕真_北九州" userId="e5bcef6f-d491-43b9-b037-a995db51204b" providerId="ADAL" clId="{7B046FA4-B340-4CF4-8599-17A5A657723A}" dt="2025-07-18T03:19:03.424" v="9331" actId="478"/>
          <ac:spMkLst>
            <pc:docMk/>
            <pc:sldMk cId="471997059" sldId="281"/>
            <ac:spMk id="11" creationId="{821493E4-6936-A7C2-09C0-B802D39FA070}"/>
          </ac:spMkLst>
        </pc:spChg>
        <pc:spChg chg="del">
          <ac:chgData name="吉元 裕真_北九州" userId="e5bcef6f-d491-43b9-b037-a995db51204b" providerId="ADAL" clId="{7B046FA4-B340-4CF4-8599-17A5A657723A}" dt="2025-07-18T03:19:03.424" v="9331" actId="478"/>
          <ac:spMkLst>
            <pc:docMk/>
            <pc:sldMk cId="471997059" sldId="281"/>
            <ac:spMk id="13" creationId="{6CFC2109-0646-F93E-A22A-BE5BBAE036CC}"/>
          </ac:spMkLst>
        </pc:spChg>
        <pc:spChg chg="add mod">
          <ac:chgData name="吉元 裕真_北九州" userId="e5bcef6f-d491-43b9-b037-a995db51204b" providerId="ADAL" clId="{7B046FA4-B340-4CF4-8599-17A5A657723A}" dt="2025-07-18T03:22:38.316" v="9772" actId="1076"/>
          <ac:spMkLst>
            <pc:docMk/>
            <pc:sldMk cId="471997059" sldId="281"/>
            <ac:spMk id="14" creationId="{B286F628-14AB-C895-3B89-21EB2A1512A4}"/>
          </ac:spMkLst>
        </pc:spChg>
        <pc:spChg chg="add mod">
          <ac:chgData name="吉元 裕真_北九州" userId="e5bcef6f-d491-43b9-b037-a995db51204b" providerId="ADAL" clId="{7B046FA4-B340-4CF4-8599-17A5A657723A}" dt="2025-07-18T03:22:38.316" v="9772" actId="1076"/>
          <ac:spMkLst>
            <pc:docMk/>
            <pc:sldMk cId="471997059" sldId="281"/>
            <ac:spMk id="15" creationId="{268651F1-20EA-C618-7E78-3E8B2CDA9418}"/>
          </ac:spMkLst>
        </pc:spChg>
        <pc:picChg chg="del">
          <ac:chgData name="吉元 裕真_北九州" userId="e5bcef6f-d491-43b9-b037-a995db51204b" providerId="ADAL" clId="{7B046FA4-B340-4CF4-8599-17A5A657723A}" dt="2025-07-18T03:19:03.424" v="9331" actId="478"/>
          <ac:picMkLst>
            <pc:docMk/>
            <pc:sldMk cId="471997059" sldId="281"/>
            <ac:picMk id="4" creationId="{D816F9C5-7BDD-B2C7-08D4-29226B13969E}"/>
          </ac:picMkLst>
        </pc:picChg>
        <pc:picChg chg="del">
          <ac:chgData name="吉元 裕真_北九州" userId="e5bcef6f-d491-43b9-b037-a995db51204b" providerId="ADAL" clId="{7B046FA4-B340-4CF4-8599-17A5A657723A}" dt="2025-07-18T03:19:03.424" v="9331" actId="478"/>
          <ac:picMkLst>
            <pc:docMk/>
            <pc:sldMk cId="471997059" sldId="281"/>
            <ac:picMk id="8" creationId="{12D7DB69-E164-A624-7613-C2E1C88AA0C5}"/>
          </ac:picMkLst>
        </pc:picChg>
        <pc:picChg chg="del">
          <ac:chgData name="吉元 裕真_北九州" userId="e5bcef6f-d491-43b9-b037-a995db51204b" providerId="ADAL" clId="{7B046FA4-B340-4CF4-8599-17A5A657723A}" dt="2025-07-18T03:19:03.424" v="9331" actId="478"/>
          <ac:picMkLst>
            <pc:docMk/>
            <pc:sldMk cId="471997059" sldId="281"/>
            <ac:picMk id="12" creationId="{9FE07497-20DB-220C-474A-7834D7010469}"/>
          </ac:picMkLst>
        </pc:picChg>
      </pc:sldChg>
      <pc:sldChg chg="addSp delSp modSp new del mod">
        <pc:chgData name="吉元 裕真_北九州" userId="e5bcef6f-d491-43b9-b037-a995db51204b" providerId="ADAL" clId="{7B046FA4-B340-4CF4-8599-17A5A657723A}" dt="2025-07-18T01:22:34.923" v="9197" actId="47"/>
        <pc:sldMkLst>
          <pc:docMk/>
          <pc:sldMk cId="1318907481" sldId="281"/>
        </pc:sldMkLst>
        <pc:spChg chg="mod">
          <ac:chgData name="吉元 裕真_北九州" userId="e5bcef6f-d491-43b9-b037-a995db51204b" providerId="ADAL" clId="{7B046FA4-B340-4CF4-8599-17A5A657723A}" dt="2025-07-18T01:22:13.748" v="9194"/>
          <ac:spMkLst>
            <pc:docMk/>
            <pc:sldMk cId="1318907481" sldId="281"/>
            <ac:spMk id="2" creationId="{E580B1A2-99FD-A7D1-A69A-385EF2A77EDD}"/>
          </ac:spMkLst>
        </pc:spChg>
        <pc:spChg chg="del">
          <ac:chgData name="吉元 裕真_北九州" userId="e5bcef6f-d491-43b9-b037-a995db51204b" providerId="ADAL" clId="{7B046FA4-B340-4CF4-8599-17A5A657723A}" dt="2025-07-18T01:22:02.060" v="9153" actId="478"/>
          <ac:spMkLst>
            <pc:docMk/>
            <pc:sldMk cId="1318907481" sldId="281"/>
            <ac:spMk id="4" creationId="{A2017D01-15CF-D896-67B2-6E3FA38494B8}"/>
          </ac:spMkLst>
        </pc:spChg>
        <pc:spChg chg="add mod">
          <ac:chgData name="吉元 裕真_北九州" userId="e5bcef6f-d491-43b9-b037-a995db51204b" providerId="ADAL" clId="{7B046FA4-B340-4CF4-8599-17A5A657723A}" dt="2025-07-18T01:22:02.458" v="9154"/>
          <ac:spMkLst>
            <pc:docMk/>
            <pc:sldMk cId="1318907481" sldId="281"/>
            <ac:spMk id="5" creationId="{8E7A8670-A8F2-8BE0-9BA0-7A1DE0B64021}"/>
          </ac:spMkLst>
        </pc:spChg>
        <pc:spChg chg="add mod">
          <ac:chgData name="吉元 裕真_北九州" userId="e5bcef6f-d491-43b9-b037-a995db51204b" providerId="ADAL" clId="{7B046FA4-B340-4CF4-8599-17A5A657723A}" dt="2025-07-18T01:22:02.458" v="9154"/>
          <ac:spMkLst>
            <pc:docMk/>
            <pc:sldMk cId="1318907481" sldId="281"/>
            <ac:spMk id="6" creationId="{62ADB118-430B-0C3E-5A95-36C1E9E3FEC5}"/>
          </ac:spMkLst>
        </pc:spChg>
        <pc:spChg chg="add del mod">
          <ac:chgData name="吉元 裕真_北九州" userId="e5bcef6f-d491-43b9-b037-a995db51204b" providerId="ADAL" clId="{7B046FA4-B340-4CF4-8599-17A5A657723A}" dt="2025-07-18T01:22:25.939" v="9195" actId="478"/>
          <ac:spMkLst>
            <pc:docMk/>
            <pc:sldMk cId="1318907481" sldId="281"/>
            <ac:spMk id="7" creationId="{F31068C3-C63B-C81C-C900-CB664D44C722}"/>
          </ac:spMkLst>
        </pc:spChg>
        <pc:spChg chg="add mod">
          <ac:chgData name="吉元 裕真_北九州" userId="e5bcef6f-d491-43b9-b037-a995db51204b" providerId="ADAL" clId="{7B046FA4-B340-4CF4-8599-17A5A657723A}" dt="2025-07-18T01:22:02.458" v="9154"/>
          <ac:spMkLst>
            <pc:docMk/>
            <pc:sldMk cId="1318907481" sldId="281"/>
            <ac:spMk id="10" creationId="{3279B831-F688-78AA-C19B-C0E05FAE6AE6}"/>
          </ac:spMkLst>
        </pc:spChg>
        <pc:spChg chg="add mod">
          <ac:chgData name="吉元 裕真_北九州" userId="e5bcef6f-d491-43b9-b037-a995db51204b" providerId="ADAL" clId="{7B046FA4-B340-4CF4-8599-17A5A657723A}" dt="2025-07-18T01:22:02.458" v="9154"/>
          <ac:spMkLst>
            <pc:docMk/>
            <pc:sldMk cId="1318907481" sldId="281"/>
            <ac:spMk id="12" creationId="{0BECBBB2-428C-98A2-35CC-7E012FF12425}"/>
          </ac:spMkLst>
        </pc:spChg>
        <pc:spChg chg="add mod">
          <ac:chgData name="吉元 裕真_北九州" userId="e5bcef6f-d491-43b9-b037-a995db51204b" providerId="ADAL" clId="{7B046FA4-B340-4CF4-8599-17A5A657723A}" dt="2025-07-18T01:22:02.458" v="9154"/>
          <ac:spMkLst>
            <pc:docMk/>
            <pc:sldMk cId="1318907481" sldId="281"/>
            <ac:spMk id="14" creationId="{B667931D-3E5F-572D-F5A8-994588F57ED8}"/>
          </ac:spMkLst>
        </pc:spChg>
        <pc:picChg chg="add mod">
          <ac:chgData name="吉元 裕真_北九州" userId="e5bcef6f-d491-43b9-b037-a995db51204b" providerId="ADAL" clId="{7B046FA4-B340-4CF4-8599-17A5A657723A}" dt="2025-07-18T01:22:02.458" v="9154"/>
          <ac:picMkLst>
            <pc:docMk/>
            <pc:sldMk cId="1318907481" sldId="281"/>
            <ac:picMk id="8" creationId="{243E4059-6C30-5F3D-03CD-C91517CA23C4}"/>
          </ac:picMkLst>
        </pc:picChg>
        <pc:picChg chg="add mod">
          <ac:chgData name="吉元 裕真_北九州" userId="e5bcef6f-d491-43b9-b037-a995db51204b" providerId="ADAL" clId="{7B046FA4-B340-4CF4-8599-17A5A657723A}" dt="2025-07-18T01:22:02.458" v="9154"/>
          <ac:picMkLst>
            <pc:docMk/>
            <pc:sldMk cId="1318907481" sldId="281"/>
            <ac:picMk id="13" creationId="{1E29DB26-4449-50CB-D1F0-B96A2FC351CA}"/>
          </ac:picMkLst>
        </pc:picChg>
        <pc:cxnChg chg="add mod">
          <ac:chgData name="吉元 裕真_北九州" userId="e5bcef6f-d491-43b9-b037-a995db51204b" providerId="ADAL" clId="{7B046FA4-B340-4CF4-8599-17A5A657723A}" dt="2025-07-18T01:22:30.245" v="9196" actId="208"/>
          <ac:cxnSpMkLst>
            <pc:docMk/>
            <pc:sldMk cId="1318907481" sldId="281"/>
            <ac:cxnSpMk id="9" creationId="{C7D547AB-A8F5-CDA8-4A6A-D453C71932E6}"/>
          </ac:cxnSpMkLst>
        </pc:cxnChg>
        <pc:cxnChg chg="add mod">
          <ac:chgData name="吉元 裕真_北九州" userId="e5bcef6f-d491-43b9-b037-a995db51204b" providerId="ADAL" clId="{7B046FA4-B340-4CF4-8599-17A5A657723A}" dt="2025-07-18T01:22:30.245" v="9196" actId="208"/>
          <ac:cxnSpMkLst>
            <pc:docMk/>
            <pc:sldMk cId="1318907481" sldId="281"/>
            <ac:cxnSpMk id="11" creationId="{F051F3BA-DA9A-1977-1DB6-99E25D301A78}"/>
          </ac:cxnSpMkLst>
        </pc:cxnChg>
      </pc:sldChg>
      <pc:sldChg chg="addSp delSp modSp new mod">
        <pc:chgData name="吉元 裕真_北九州" userId="e5bcef6f-d491-43b9-b037-a995db51204b" providerId="ADAL" clId="{7B046FA4-B340-4CF4-8599-17A5A657723A}" dt="2025-07-18T03:31:21.989" v="10135" actId="1076"/>
        <pc:sldMkLst>
          <pc:docMk/>
          <pc:sldMk cId="770564174" sldId="282"/>
        </pc:sldMkLst>
        <pc:spChg chg="mod">
          <ac:chgData name="吉元 裕真_北九州" userId="e5bcef6f-d491-43b9-b037-a995db51204b" providerId="ADAL" clId="{7B046FA4-B340-4CF4-8599-17A5A657723A}" dt="2025-07-18T03:22:56.823" v="9836"/>
          <ac:spMkLst>
            <pc:docMk/>
            <pc:sldMk cId="770564174" sldId="282"/>
            <ac:spMk id="2" creationId="{36A86888-E685-7A50-E8B6-24FBE833DFC0}"/>
          </ac:spMkLst>
        </pc:spChg>
        <pc:spChg chg="del">
          <ac:chgData name="吉元 裕真_北九州" userId="e5bcef6f-d491-43b9-b037-a995db51204b" providerId="ADAL" clId="{7B046FA4-B340-4CF4-8599-17A5A657723A}" dt="2025-07-18T03:22:59.910" v="9837" actId="478"/>
          <ac:spMkLst>
            <pc:docMk/>
            <pc:sldMk cId="770564174" sldId="282"/>
            <ac:spMk id="4" creationId="{E6927F7D-C2C1-8523-B22B-7A6B83C98051}"/>
          </ac:spMkLst>
        </pc:spChg>
        <pc:spChg chg="add mod ord">
          <ac:chgData name="吉元 裕真_北九州" userId="e5bcef6f-d491-43b9-b037-a995db51204b" providerId="ADAL" clId="{7B046FA4-B340-4CF4-8599-17A5A657723A}" dt="2025-07-18T03:26:46.751" v="10018" actId="1076"/>
          <ac:spMkLst>
            <pc:docMk/>
            <pc:sldMk cId="770564174" sldId="282"/>
            <ac:spMk id="5" creationId="{7577D649-82B7-FD81-9484-4857C0FF2D9C}"/>
          </ac:spMkLst>
        </pc:spChg>
        <pc:spChg chg="add mod">
          <ac:chgData name="吉元 裕真_北九州" userId="e5bcef6f-d491-43b9-b037-a995db51204b" providerId="ADAL" clId="{7B046FA4-B340-4CF4-8599-17A5A657723A}" dt="2025-07-18T03:31:21.989" v="10135" actId="1076"/>
          <ac:spMkLst>
            <pc:docMk/>
            <pc:sldMk cId="770564174" sldId="282"/>
            <ac:spMk id="6" creationId="{4C223FB5-D3AC-9709-7386-CE3BBF9E168D}"/>
          </ac:spMkLst>
        </pc:spChg>
        <pc:spChg chg="add mod">
          <ac:chgData name="吉元 裕真_北九州" userId="e5bcef6f-d491-43b9-b037-a995db51204b" providerId="ADAL" clId="{7B046FA4-B340-4CF4-8599-17A5A657723A}" dt="2025-07-18T03:24:45.159" v="9907" actId="207"/>
          <ac:spMkLst>
            <pc:docMk/>
            <pc:sldMk cId="770564174" sldId="282"/>
            <ac:spMk id="7" creationId="{D473C07D-ABF7-2AEA-F33C-401724DC2719}"/>
          </ac:spMkLst>
        </pc:spChg>
        <pc:spChg chg="add mod">
          <ac:chgData name="吉元 裕真_北九州" userId="e5bcef6f-d491-43b9-b037-a995db51204b" providerId="ADAL" clId="{7B046FA4-B340-4CF4-8599-17A5A657723A}" dt="2025-07-18T03:25:09.665" v="9914" actId="207"/>
          <ac:spMkLst>
            <pc:docMk/>
            <pc:sldMk cId="770564174" sldId="282"/>
            <ac:spMk id="8" creationId="{9557D1B0-F72A-BEC3-EC7F-9B6242E180D2}"/>
          </ac:spMkLst>
        </pc:spChg>
        <pc:spChg chg="add mod">
          <ac:chgData name="吉元 裕真_北九州" userId="e5bcef6f-d491-43b9-b037-a995db51204b" providerId="ADAL" clId="{7B046FA4-B340-4CF4-8599-17A5A657723A}" dt="2025-07-18T03:25:23.666" v="9919" actId="571"/>
          <ac:spMkLst>
            <pc:docMk/>
            <pc:sldMk cId="770564174" sldId="282"/>
            <ac:spMk id="9" creationId="{E3225502-071B-7D81-9E52-84C12BD1AFFB}"/>
          </ac:spMkLst>
        </pc:spChg>
        <pc:spChg chg="add mod">
          <ac:chgData name="吉元 裕真_北九州" userId="e5bcef6f-d491-43b9-b037-a995db51204b" providerId="ADAL" clId="{7B046FA4-B340-4CF4-8599-17A5A657723A}" dt="2025-07-18T03:25:23.666" v="9919" actId="571"/>
          <ac:spMkLst>
            <pc:docMk/>
            <pc:sldMk cId="770564174" sldId="282"/>
            <ac:spMk id="10" creationId="{9B09C57D-715F-0FBA-CB65-B509C43C9317}"/>
          </ac:spMkLst>
        </pc:spChg>
        <pc:spChg chg="add del mod">
          <ac:chgData name="吉元 裕真_北九州" userId="e5bcef6f-d491-43b9-b037-a995db51204b" providerId="ADAL" clId="{7B046FA4-B340-4CF4-8599-17A5A657723A}" dt="2025-07-18T03:26:01.484" v="9952" actId="478"/>
          <ac:spMkLst>
            <pc:docMk/>
            <pc:sldMk cId="770564174" sldId="282"/>
            <ac:spMk id="11" creationId="{14042257-AF02-F73B-19B8-DA08F1BBC8C8}"/>
          </ac:spMkLst>
        </pc:spChg>
        <pc:spChg chg="add mod">
          <ac:chgData name="吉元 裕真_北九州" userId="e5bcef6f-d491-43b9-b037-a995db51204b" providerId="ADAL" clId="{7B046FA4-B340-4CF4-8599-17A5A657723A}" dt="2025-07-18T03:25:49.410" v="9943" actId="571"/>
          <ac:spMkLst>
            <pc:docMk/>
            <pc:sldMk cId="770564174" sldId="282"/>
            <ac:spMk id="12" creationId="{4834BBB6-86FA-A485-359D-4F77F94F4795}"/>
          </ac:spMkLst>
        </pc:spChg>
        <pc:spChg chg="add mod">
          <ac:chgData name="吉元 裕真_北九州" userId="e5bcef6f-d491-43b9-b037-a995db51204b" providerId="ADAL" clId="{7B046FA4-B340-4CF4-8599-17A5A657723A}" dt="2025-07-18T03:26:49.462" v="10019" actId="1076"/>
          <ac:spMkLst>
            <pc:docMk/>
            <pc:sldMk cId="770564174" sldId="282"/>
            <ac:spMk id="13" creationId="{4FC1D1BE-FB67-3D53-B3E5-4CEE7811422C}"/>
          </ac:spMkLst>
        </pc:spChg>
        <pc:spChg chg="add del mod">
          <ac:chgData name="吉元 裕真_北九州" userId="e5bcef6f-d491-43b9-b037-a995db51204b" providerId="ADAL" clId="{7B046FA4-B340-4CF4-8599-17A5A657723A}" dt="2025-07-18T03:26:32.616" v="9999" actId="478"/>
          <ac:spMkLst>
            <pc:docMk/>
            <pc:sldMk cId="770564174" sldId="282"/>
            <ac:spMk id="14" creationId="{1E76E7E1-1B81-E0A6-091F-D52E9C10A181}"/>
          </ac:spMkLst>
        </pc:spChg>
        <pc:spChg chg="add mod">
          <ac:chgData name="吉元 裕真_北九州" userId="e5bcef6f-d491-43b9-b037-a995db51204b" providerId="ADAL" clId="{7B046FA4-B340-4CF4-8599-17A5A657723A}" dt="2025-07-18T03:26:52.047" v="10020" actId="1076"/>
          <ac:spMkLst>
            <pc:docMk/>
            <pc:sldMk cId="770564174" sldId="282"/>
            <ac:spMk id="15" creationId="{2F9D2B0B-CDE5-024B-03AC-FED484510A38}"/>
          </ac:spMkLst>
        </pc:spChg>
        <pc:spChg chg="add mod">
          <ac:chgData name="吉元 裕真_北九州" userId="e5bcef6f-d491-43b9-b037-a995db51204b" providerId="ADAL" clId="{7B046FA4-B340-4CF4-8599-17A5A657723A}" dt="2025-07-18T03:28:36.530" v="10127" actId="113"/>
          <ac:spMkLst>
            <pc:docMk/>
            <pc:sldMk cId="770564174" sldId="282"/>
            <ac:spMk id="18" creationId="{5D3B1781-C946-D2CA-786B-055B6A0B822C}"/>
          </ac:spMkLst>
        </pc:spChg>
        <pc:cxnChg chg="add mod">
          <ac:chgData name="吉元 裕真_北九州" userId="e5bcef6f-d491-43b9-b037-a995db51204b" providerId="ADAL" clId="{7B046FA4-B340-4CF4-8599-17A5A657723A}" dt="2025-07-18T03:28:31.654" v="10125" actId="208"/>
          <ac:cxnSpMkLst>
            <pc:docMk/>
            <pc:sldMk cId="770564174" sldId="282"/>
            <ac:cxnSpMk id="17" creationId="{EB550396-06E4-29B3-F97D-34800257EE7D}"/>
          </ac:cxnSpMkLst>
        </pc:cxnChg>
      </pc:sldChg>
      <pc:sldChg chg="addSp delSp modSp add mod">
        <pc:chgData name="吉元 裕真_北九州" userId="e5bcef6f-d491-43b9-b037-a995db51204b" providerId="ADAL" clId="{7B046FA4-B340-4CF4-8599-17A5A657723A}" dt="2025-07-18T04:02:13.504" v="11488" actId="1076"/>
        <pc:sldMkLst>
          <pc:docMk/>
          <pc:sldMk cId="3754103806" sldId="283"/>
        </pc:sldMkLst>
        <pc:spChg chg="mod">
          <ac:chgData name="吉元 裕真_北九州" userId="e5bcef6f-d491-43b9-b037-a995db51204b" providerId="ADAL" clId="{7B046FA4-B340-4CF4-8599-17A5A657723A}" dt="2025-07-18T04:01:55.847" v="11481" actId="6549"/>
          <ac:spMkLst>
            <pc:docMk/>
            <pc:sldMk cId="3754103806" sldId="283"/>
            <ac:spMk id="2" creationId="{1F0581F8-FACE-09C2-1B44-1EA48C64AEA6}"/>
          </ac:spMkLst>
        </pc:spChg>
        <pc:spChg chg="del">
          <ac:chgData name="吉元 裕真_北九州" userId="e5bcef6f-d491-43b9-b037-a995db51204b" providerId="ADAL" clId="{7B046FA4-B340-4CF4-8599-17A5A657723A}" dt="2025-07-18T03:54:00.965" v="10352" actId="478"/>
          <ac:spMkLst>
            <pc:docMk/>
            <pc:sldMk cId="3754103806" sldId="283"/>
            <ac:spMk id="4" creationId="{900C745C-1188-0800-BC83-75D729E7B808}"/>
          </ac:spMkLst>
        </pc:spChg>
        <pc:spChg chg="del">
          <ac:chgData name="吉元 裕真_北九州" userId="e5bcef6f-d491-43b9-b037-a995db51204b" providerId="ADAL" clId="{7B046FA4-B340-4CF4-8599-17A5A657723A}" dt="2025-07-18T03:54:00.965" v="10352" actId="478"/>
          <ac:spMkLst>
            <pc:docMk/>
            <pc:sldMk cId="3754103806" sldId="283"/>
            <ac:spMk id="5" creationId="{64FF3793-2142-A041-1EF2-4F86CCFCFCD3}"/>
          </ac:spMkLst>
        </pc:spChg>
        <pc:spChg chg="add mod">
          <ac:chgData name="吉元 裕真_北九州" userId="e5bcef6f-d491-43b9-b037-a995db51204b" providerId="ADAL" clId="{7B046FA4-B340-4CF4-8599-17A5A657723A}" dt="2025-07-18T04:00:28.509" v="11411" actId="1076"/>
          <ac:spMkLst>
            <pc:docMk/>
            <pc:sldMk cId="3754103806" sldId="283"/>
            <ac:spMk id="6" creationId="{314B7151-63FF-C48C-C8E6-72E23957C979}"/>
          </ac:spMkLst>
        </pc:spChg>
        <pc:spChg chg="del">
          <ac:chgData name="吉元 裕真_北九州" userId="e5bcef6f-d491-43b9-b037-a995db51204b" providerId="ADAL" clId="{7B046FA4-B340-4CF4-8599-17A5A657723A}" dt="2025-07-18T03:54:00.965" v="10352" actId="478"/>
          <ac:spMkLst>
            <pc:docMk/>
            <pc:sldMk cId="3754103806" sldId="283"/>
            <ac:spMk id="7" creationId="{3BF18334-B679-E40D-3461-39752F235200}"/>
          </ac:spMkLst>
        </pc:spChg>
        <pc:spChg chg="del">
          <ac:chgData name="吉元 裕真_北九州" userId="e5bcef6f-d491-43b9-b037-a995db51204b" providerId="ADAL" clId="{7B046FA4-B340-4CF4-8599-17A5A657723A}" dt="2025-07-18T03:54:00.965" v="10352" actId="478"/>
          <ac:spMkLst>
            <pc:docMk/>
            <pc:sldMk cId="3754103806" sldId="283"/>
            <ac:spMk id="8" creationId="{CB96E217-8922-F56A-2116-516D2D600257}"/>
          </ac:spMkLst>
        </pc:spChg>
        <pc:spChg chg="add mod">
          <ac:chgData name="吉元 裕真_北九州" userId="e5bcef6f-d491-43b9-b037-a995db51204b" providerId="ADAL" clId="{7B046FA4-B340-4CF4-8599-17A5A657723A}" dt="2025-07-18T04:00:28.509" v="11411" actId="1076"/>
          <ac:spMkLst>
            <pc:docMk/>
            <pc:sldMk cId="3754103806" sldId="283"/>
            <ac:spMk id="9" creationId="{1FBA6E80-D383-07E5-471F-F5802243D0BB}"/>
          </ac:spMkLst>
        </pc:spChg>
        <pc:spChg chg="del">
          <ac:chgData name="吉元 裕真_北九州" userId="e5bcef6f-d491-43b9-b037-a995db51204b" providerId="ADAL" clId="{7B046FA4-B340-4CF4-8599-17A5A657723A}" dt="2025-07-18T03:54:00.965" v="10352" actId="478"/>
          <ac:spMkLst>
            <pc:docMk/>
            <pc:sldMk cId="3754103806" sldId="283"/>
            <ac:spMk id="13" creationId="{88EC4039-B581-A4FC-F4D9-67860D614906}"/>
          </ac:spMkLst>
        </pc:spChg>
        <pc:spChg chg="mod">
          <ac:chgData name="吉元 裕真_北九州" userId="e5bcef6f-d491-43b9-b037-a995db51204b" providerId="ADAL" clId="{7B046FA4-B340-4CF4-8599-17A5A657723A}" dt="2025-07-18T04:02:04.475" v="11484" actId="1076"/>
          <ac:spMkLst>
            <pc:docMk/>
            <pc:sldMk cId="3754103806" sldId="283"/>
            <ac:spMk id="19" creationId="{F59A5724-267F-B239-BD98-94D380055B9A}"/>
          </ac:spMkLst>
        </pc:spChg>
        <pc:spChg chg="mod">
          <ac:chgData name="吉元 裕真_北九州" userId="e5bcef6f-d491-43b9-b037-a995db51204b" providerId="ADAL" clId="{7B046FA4-B340-4CF4-8599-17A5A657723A}" dt="2025-07-18T04:00:23.600" v="11410" actId="113"/>
          <ac:spMkLst>
            <pc:docMk/>
            <pc:sldMk cId="3754103806" sldId="283"/>
            <ac:spMk id="21" creationId="{F4187121-610D-0465-E8D3-FC799A25CC6B}"/>
          </ac:spMkLst>
        </pc:spChg>
        <pc:spChg chg="del mod">
          <ac:chgData name="吉元 裕真_北九州" userId="e5bcef6f-d491-43b9-b037-a995db51204b" providerId="ADAL" clId="{7B046FA4-B340-4CF4-8599-17A5A657723A}" dt="2025-07-18T04:01:58.333" v="11482" actId="478"/>
          <ac:spMkLst>
            <pc:docMk/>
            <pc:sldMk cId="3754103806" sldId="283"/>
            <ac:spMk id="22" creationId="{A1338229-FD2F-A055-4FAC-E72FE9BBD2F7}"/>
          </ac:spMkLst>
        </pc:spChg>
        <pc:spChg chg="del">
          <ac:chgData name="吉元 裕真_北九州" userId="e5bcef6f-d491-43b9-b037-a995db51204b" providerId="ADAL" clId="{7B046FA4-B340-4CF4-8599-17A5A657723A}" dt="2025-07-18T03:54:00.965" v="10352" actId="478"/>
          <ac:spMkLst>
            <pc:docMk/>
            <pc:sldMk cId="3754103806" sldId="283"/>
            <ac:spMk id="24" creationId="{0AFCF083-D2BE-3800-7E9C-AAC29A2EF982}"/>
          </ac:spMkLst>
        </pc:spChg>
        <pc:spChg chg="del">
          <ac:chgData name="吉元 裕真_北九州" userId="e5bcef6f-d491-43b9-b037-a995db51204b" providerId="ADAL" clId="{7B046FA4-B340-4CF4-8599-17A5A657723A}" dt="2025-07-18T03:54:00.965" v="10352" actId="478"/>
          <ac:spMkLst>
            <pc:docMk/>
            <pc:sldMk cId="3754103806" sldId="283"/>
            <ac:spMk id="25" creationId="{DD6A09E6-341B-1789-1FFE-7AFD2A7CBDB9}"/>
          </ac:spMkLst>
        </pc:spChg>
        <pc:spChg chg="del">
          <ac:chgData name="吉元 裕真_北九州" userId="e5bcef6f-d491-43b9-b037-a995db51204b" providerId="ADAL" clId="{7B046FA4-B340-4CF4-8599-17A5A657723A}" dt="2025-07-18T03:54:00.965" v="10352" actId="478"/>
          <ac:spMkLst>
            <pc:docMk/>
            <pc:sldMk cId="3754103806" sldId="283"/>
            <ac:spMk id="26" creationId="{5E6A9339-E1A2-BB2B-CBB0-F049AC273BF5}"/>
          </ac:spMkLst>
        </pc:spChg>
        <pc:spChg chg="del">
          <ac:chgData name="吉元 裕真_北九州" userId="e5bcef6f-d491-43b9-b037-a995db51204b" providerId="ADAL" clId="{7B046FA4-B340-4CF4-8599-17A5A657723A}" dt="2025-07-18T03:54:00.965" v="10352" actId="478"/>
          <ac:spMkLst>
            <pc:docMk/>
            <pc:sldMk cId="3754103806" sldId="283"/>
            <ac:spMk id="27" creationId="{76BAC9C4-46E4-71F9-404F-F97F7B4DE464}"/>
          </ac:spMkLst>
        </pc:spChg>
        <pc:spChg chg="add mod">
          <ac:chgData name="吉元 裕真_北九州" userId="e5bcef6f-d491-43b9-b037-a995db51204b" providerId="ADAL" clId="{7B046FA4-B340-4CF4-8599-17A5A657723A}" dt="2025-07-18T04:00:28.509" v="11411" actId="1076"/>
          <ac:spMkLst>
            <pc:docMk/>
            <pc:sldMk cId="3754103806" sldId="283"/>
            <ac:spMk id="29" creationId="{03EE7E60-9F2A-E014-E2FB-4DDA6E4A092D}"/>
          </ac:spMkLst>
        </pc:spChg>
        <pc:spChg chg="add mod">
          <ac:chgData name="吉元 裕真_北九州" userId="e5bcef6f-d491-43b9-b037-a995db51204b" providerId="ADAL" clId="{7B046FA4-B340-4CF4-8599-17A5A657723A}" dt="2025-07-18T04:00:28.509" v="11411" actId="1076"/>
          <ac:spMkLst>
            <pc:docMk/>
            <pc:sldMk cId="3754103806" sldId="283"/>
            <ac:spMk id="30" creationId="{8E6B5ACE-AB3C-DEE7-C89F-23D99AFC701A}"/>
          </ac:spMkLst>
        </pc:spChg>
        <pc:picChg chg="mod">
          <ac:chgData name="吉元 裕真_北九州" userId="e5bcef6f-d491-43b9-b037-a995db51204b" providerId="ADAL" clId="{7B046FA4-B340-4CF4-8599-17A5A657723A}" dt="2025-07-18T04:00:28.509" v="11411" actId="1076"/>
          <ac:picMkLst>
            <pc:docMk/>
            <pc:sldMk cId="3754103806" sldId="283"/>
            <ac:picMk id="10" creationId="{2DD5D486-2DBC-B802-179D-9ED3373F6A16}"/>
          </ac:picMkLst>
        </pc:picChg>
        <pc:picChg chg="mod">
          <ac:chgData name="吉元 裕真_北九州" userId="e5bcef6f-d491-43b9-b037-a995db51204b" providerId="ADAL" clId="{7B046FA4-B340-4CF4-8599-17A5A657723A}" dt="2025-07-18T04:00:28.509" v="11411" actId="1076"/>
          <ac:picMkLst>
            <pc:docMk/>
            <pc:sldMk cId="3754103806" sldId="283"/>
            <ac:picMk id="14" creationId="{76FDEA00-28D5-5C45-0899-695AA1246FC0}"/>
          </ac:picMkLst>
        </pc:picChg>
        <pc:picChg chg="mod">
          <ac:chgData name="吉元 裕真_北九州" userId="e5bcef6f-d491-43b9-b037-a995db51204b" providerId="ADAL" clId="{7B046FA4-B340-4CF4-8599-17A5A657723A}" dt="2025-07-18T04:02:09.443" v="11485" actId="1076"/>
          <ac:picMkLst>
            <pc:docMk/>
            <pc:sldMk cId="3754103806" sldId="283"/>
            <ac:picMk id="15" creationId="{D8289CA0-4627-7AFA-0481-03F844C5A2B5}"/>
          </ac:picMkLst>
        </pc:picChg>
        <pc:picChg chg="mod">
          <ac:chgData name="吉元 裕真_北九州" userId="e5bcef6f-d491-43b9-b037-a995db51204b" providerId="ADAL" clId="{7B046FA4-B340-4CF4-8599-17A5A657723A}" dt="2025-07-18T04:02:13.504" v="11488" actId="1076"/>
          <ac:picMkLst>
            <pc:docMk/>
            <pc:sldMk cId="3754103806" sldId="283"/>
            <ac:picMk id="16" creationId="{D8E3C3E1-5E7D-9237-0B4D-8F4F2EB98826}"/>
          </ac:picMkLst>
        </pc:picChg>
        <pc:picChg chg="mod">
          <ac:chgData name="吉元 裕真_北九州" userId="e5bcef6f-d491-43b9-b037-a995db51204b" providerId="ADAL" clId="{7B046FA4-B340-4CF4-8599-17A5A657723A}" dt="2025-07-18T04:00:28.509" v="11411" actId="1076"/>
          <ac:picMkLst>
            <pc:docMk/>
            <pc:sldMk cId="3754103806" sldId="283"/>
            <ac:picMk id="17" creationId="{02C980C7-CEF9-3ACF-0F11-AFC8694FE5E8}"/>
          </ac:picMkLst>
        </pc:picChg>
        <pc:picChg chg="mod">
          <ac:chgData name="吉元 裕真_北九州" userId="e5bcef6f-d491-43b9-b037-a995db51204b" providerId="ADAL" clId="{7B046FA4-B340-4CF4-8599-17A5A657723A}" dt="2025-07-18T04:02:00.905" v="11483" actId="1076"/>
          <ac:picMkLst>
            <pc:docMk/>
            <pc:sldMk cId="3754103806" sldId="283"/>
            <ac:picMk id="18" creationId="{335C7FEA-EE2B-B60A-6D6C-51449ED974C4}"/>
          </ac:picMkLst>
        </pc:picChg>
        <pc:picChg chg="mod">
          <ac:chgData name="吉元 裕真_北九州" userId="e5bcef6f-d491-43b9-b037-a995db51204b" providerId="ADAL" clId="{7B046FA4-B340-4CF4-8599-17A5A657723A}" dt="2025-07-18T04:02:11.207" v="11486" actId="1076"/>
          <ac:picMkLst>
            <pc:docMk/>
            <pc:sldMk cId="3754103806" sldId="283"/>
            <ac:picMk id="20" creationId="{1BE39160-1EF3-49B2-416A-AC045698B635}"/>
          </ac:picMkLst>
        </pc:picChg>
        <pc:picChg chg="mod">
          <ac:chgData name="吉元 裕真_北九州" userId="e5bcef6f-d491-43b9-b037-a995db51204b" providerId="ADAL" clId="{7B046FA4-B340-4CF4-8599-17A5A657723A}" dt="2025-07-18T04:02:13.504" v="11488" actId="1076"/>
          <ac:picMkLst>
            <pc:docMk/>
            <pc:sldMk cId="3754103806" sldId="283"/>
            <ac:picMk id="23" creationId="{52FE2775-634C-7768-5C79-57BCF1983DA1}"/>
          </ac:picMkLst>
        </pc:picChg>
        <pc:picChg chg="mod">
          <ac:chgData name="吉元 裕真_北九州" userId="e5bcef6f-d491-43b9-b037-a995db51204b" providerId="ADAL" clId="{7B046FA4-B340-4CF4-8599-17A5A657723A}" dt="2025-07-18T04:00:28.509" v="11411" actId="1076"/>
          <ac:picMkLst>
            <pc:docMk/>
            <pc:sldMk cId="3754103806" sldId="283"/>
            <ac:picMk id="28" creationId="{72DDCEC6-D862-EA84-F5A6-58124CC8C989}"/>
          </ac:picMkLst>
        </pc:picChg>
        <pc:picChg chg="del">
          <ac:chgData name="吉元 裕真_北九州" userId="e5bcef6f-d491-43b9-b037-a995db51204b" providerId="ADAL" clId="{7B046FA4-B340-4CF4-8599-17A5A657723A}" dt="2025-07-18T03:54:00.965" v="10352" actId="478"/>
          <ac:picMkLst>
            <pc:docMk/>
            <pc:sldMk cId="3754103806" sldId="283"/>
            <ac:picMk id="1026" creationId="{97B8A587-F018-F8C0-BF89-EE8940833B9C}"/>
          </ac:picMkLst>
        </pc:picChg>
        <pc:picChg chg="mod">
          <ac:chgData name="吉元 裕真_北九州" userId="e5bcef6f-d491-43b9-b037-a995db51204b" providerId="ADAL" clId="{7B046FA4-B340-4CF4-8599-17A5A657723A}" dt="2025-07-18T04:00:28.509" v="11411" actId="1076"/>
          <ac:picMkLst>
            <pc:docMk/>
            <pc:sldMk cId="3754103806" sldId="283"/>
            <ac:picMk id="1030" creationId="{4521A129-0DB6-6AA3-9D11-8F8915C5451A}"/>
          </ac:picMkLst>
        </pc:picChg>
      </pc:sldChg>
      <pc:sldChg chg="modSp new mod">
        <pc:chgData name="吉元 裕真_北九州" userId="e5bcef6f-d491-43b9-b037-a995db51204b" providerId="ADAL" clId="{7B046FA4-B340-4CF4-8599-17A5A657723A}" dt="2025-07-18T04:24:38.335" v="11758" actId="6549"/>
        <pc:sldMkLst>
          <pc:docMk/>
          <pc:sldMk cId="571258498" sldId="284"/>
        </pc:sldMkLst>
        <pc:spChg chg="mod">
          <ac:chgData name="吉元 裕真_北九州" userId="e5bcef6f-d491-43b9-b037-a995db51204b" providerId="ADAL" clId="{7B046FA4-B340-4CF4-8599-17A5A657723A}" dt="2025-07-18T04:24:38.335" v="11758" actId="6549"/>
          <ac:spMkLst>
            <pc:docMk/>
            <pc:sldMk cId="571258498" sldId="284"/>
            <ac:spMk id="3" creationId="{EBC2AFFB-43C9-F729-6DD2-DC4ACAABA465}"/>
          </ac:spMkLst>
        </pc:spChg>
      </pc:sldChg>
      <pc:sldChg chg="modSp new mod">
        <pc:chgData name="吉元 裕真_北九州" userId="e5bcef6f-d491-43b9-b037-a995db51204b" providerId="ADAL" clId="{7B046FA4-B340-4CF4-8599-17A5A657723A}" dt="2025-07-18T04:23:18.865" v="11739"/>
        <pc:sldMkLst>
          <pc:docMk/>
          <pc:sldMk cId="2677655538" sldId="285"/>
        </pc:sldMkLst>
        <pc:spChg chg="mod">
          <ac:chgData name="吉元 裕真_北九州" userId="e5bcef6f-d491-43b9-b037-a995db51204b" providerId="ADAL" clId="{7B046FA4-B340-4CF4-8599-17A5A657723A}" dt="2025-07-18T04:23:18.865" v="11739"/>
          <ac:spMkLst>
            <pc:docMk/>
            <pc:sldMk cId="2677655538" sldId="285"/>
            <ac:spMk id="3" creationId="{7F3F8446-6FFE-4A58-EA8B-D21A9ED444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434618" cy="35592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797708" y="0"/>
            <a:ext cx="4434617" cy="355920"/>
          </a:xfrm>
          <a:prstGeom prst="rect">
            <a:avLst/>
          </a:prstGeom>
        </p:spPr>
        <p:txBody>
          <a:bodyPr vert="horz" lIns="91440" tIns="45720" rIns="91440" bIns="45720" rtlCol="0"/>
          <a:lstStyle>
            <a:lvl1pPr algn="r">
              <a:defRPr sz="1200"/>
            </a:lvl1pPr>
          </a:lstStyle>
          <a:p>
            <a:fld id="{67B521CD-E190-4BCB-98E3-292799B1793B}" type="datetimeFigureOut">
              <a:rPr kumimoji="1" lang="ja-JP" altLang="en-US" smtClean="0"/>
              <a:t>2025/7/18</a:t>
            </a:fld>
            <a:endParaRPr kumimoji="1" lang="ja-JP" altLang="en-US"/>
          </a:p>
        </p:txBody>
      </p:sp>
      <p:sp>
        <p:nvSpPr>
          <p:cNvPr id="4" name="スライド イメージ プレースホルダー 3"/>
          <p:cNvSpPr>
            <a:spLocks noGrp="1" noRot="1" noChangeAspect="1"/>
          </p:cNvSpPr>
          <p:nvPr>
            <p:ph type="sldImg" idx="2"/>
          </p:nvPr>
        </p:nvSpPr>
        <p:spPr>
          <a:xfrm>
            <a:off x="2987675" y="887413"/>
            <a:ext cx="4262438" cy="2398712"/>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024605" y="3419251"/>
            <a:ext cx="8187690" cy="279666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748143"/>
            <a:ext cx="4434618" cy="35592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797708" y="6748143"/>
            <a:ext cx="4434617" cy="355920"/>
          </a:xfrm>
          <a:prstGeom prst="rect">
            <a:avLst/>
          </a:prstGeom>
        </p:spPr>
        <p:txBody>
          <a:bodyPr vert="horz" lIns="91440" tIns="45720" rIns="91440" bIns="45720" rtlCol="0" anchor="b"/>
          <a:lstStyle>
            <a:lvl1pPr algn="r">
              <a:defRPr sz="1200"/>
            </a:lvl1pPr>
          </a:lstStyle>
          <a:p>
            <a:fld id="{8157332C-B2DE-47EB-A406-8F2E184C79EF}" type="slidenum">
              <a:rPr kumimoji="1" lang="ja-JP" altLang="en-US" smtClean="0"/>
              <a:t>‹#›</a:t>
            </a:fld>
            <a:endParaRPr kumimoji="1" lang="ja-JP" altLang="en-US"/>
          </a:p>
        </p:txBody>
      </p:sp>
    </p:spTree>
    <p:extLst>
      <p:ext uri="{BB962C8B-B14F-4D97-AF65-F5344CB8AC3E}">
        <p14:creationId xmlns:p14="http://schemas.microsoft.com/office/powerpoint/2010/main" val="1577568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157332C-B2DE-47EB-A406-8F2E184C79EF}" type="slidenum">
              <a:rPr kumimoji="1" lang="ja-JP" altLang="en-US" smtClean="0"/>
              <a:t>0</a:t>
            </a:fld>
            <a:endParaRPr kumimoji="1" lang="ja-JP" altLang="en-US"/>
          </a:p>
        </p:txBody>
      </p:sp>
    </p:spTree>
    <p:extLst>
      <p:ext uri="{BB962C8B-B14F-4D97-AF65-F5344CB8AC3E}">
        <p14:creationId xmlns:p14="http://schemas.microsoft.com/office/powerpoint/2010/main" val="2602194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a:prstGeom prst="rect">
            <a:avLst/>
          </a:prstGeom>
        </p:spPr>
        <p:txBody>
          <a:bodyPr anchor="b"/>
          <a:lstStyle>
            <a:lvl1pPr algn="ctr">
              <a:defRPr sz="6000" b="1">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sp>
        <p:nvSpPr>
          <p:cNvPr id="3" name="Subtitle 2"/>
          <p:cNvSpPr>
            <a:spLocks noGrp="1"/>
          </p:cNvSpPr>
          <p:nvPr>
            <p:ph type="subTitle" idx="1" hasCustomPrompt="1"/>
          </p:nvPr>
        </p:nvSpPr>
        <p:spPr>
          <a:xfrm>
            <a:off x="914400" y="3602038"/>
            <a:ext cx="10363200" cy="1655762"/>
          </a:xfrm>
          <a:prstGeom prst="rect">
            <a:avLst/>
          </a:prstGeo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北九州高専 生産デザイン工学科 情報システムコース</a:t>
            </a:r>
            <a:br>
              <a:rPr lang="en-US" altLang="ja-JP" dirty="0"/>
            </a:br>
            <a:r>
              <a:rPr lang="ja-JP" altLang="en-US" dirty="0"/>
              <a:t>吉元研究室 田中太郎</a:t>
            </a:r>
            <a:endParaRPr lang="en-US" dirty="0"/>
          </a:p>
        </p:txBody>
      </p:sp>
      <p:sp>
        <p:nvSpPr>
          <p:cNvPr id="17" name="正方形/長方形 16">
            <a:extLst>
              <a:ext uri="{FF2B5EF4-FFF2-40B4-BE49-F238E27FC236}">
                <a16:creationId xmlns:a16="http://schemas.microsoft.com/office/drawing/2014/main" id="{8D0CEE02-F2E7-3D86-A270-A34DD9ED06B4}"/>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4F7903A6-AEDD-CEDE-E2CB-2AA56D681E15}"/>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55B2F078-7601-89E1-DCF6-5F81FB415281}"/>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pic>
        <p:nvPicPr>
          <p:cNvPr id="21" name="Picture 2" descr="独立行政法人 国立高等専門学校機構 北九州工業高等専門学校">
            <a:extLst>
              <a:ext uri="{FF2B5EF4-FFF2-40B4-BE49-F238E27FC236}">
                <a16:creationId xmlns:a16="http://schemas.microsoft.com/office/drawing/2014/main" id="{9432FBD1-E8EB-EA46-0822-9D86B4358C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568" y="5711889"/>
            <a:ext cx="3893726" cy="668041"/>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descr="図形&#10;&#10;中程度の精度で自動的に生成された説明">
            <a:extLst>
              <a:ext uri="{FF2B5EF4-FFF2-40B4-BE49-F238E27FC236}">
                <a16:creationId xmlns:a16="http://schemas.microsoft.com/office/drawing/2014/main" id="{E0CA50AE-553E-2D0D-CC22-50313C6E2E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9181" y="5696924"/>
            <a:ext cx="2681047" cy="811995"/>
          </a:xfrm>
          <a:prstGeom prst="rect">
            <a:avLst/>
          </a:prstGeom>
        </p:spPr>
      </p:pic>
      <p:sp>
        <p:nvSpPr>
          <p:cNvPr id="4" name="テキスト ボックス 3">
            <a:extLst>
              <a:ext uri="{FF2B5EF4-FFF2-40B4-BE49-F238E27FC236}">
                <a16:creationId xmlns:a16="http://schemas.microsoft.com/office/drawing/2014/main" id="{A7473AD5-7502-7899-4128-4EA53B4188B0}"/>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33533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タイトル">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B942979-2D8E-2D95-A894-66F44D71D17B}"/>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Title 1">
            <a:extLst>
              <a:ext uri="{FF2B5EF4-FFF2-40B4-BE49-F238E27FC236}">
                <a16:creationId xmlns:a16="http://schemas.microsoft.com/office/drawing/2014/main" id="{E63A4724-AFEB-7ADC-4B04-42A355AD4634}"/>
              </a:ext>
            </a:extLst>
          </p:cNvPr>
          <p:cNvSpPr>
            <a:spLocks noGrp="1"/>
          </p:cNvSpPr>
          <p:nvPr>
            <p:ph type="ctrTitle" hasCustomPrompt="1"/>
          </p:nvPr>
        </p:nvSpPr>
        <p:spPr>
          <a:xfrm>
            <a:off x="914400" y="1688806"/>
            <a:ext cx="10363200" cy="2387600"/>
          </a:xfrm>
          <a:prstGeom prst="rect">
            <a:avLst/>
          </a:prstGeom>
        </p:spPr>
        <p:txBody>
          <a:bodyPr anchor="b"/>
          <a:lstStyle>
            <a:lvl1pPr algn="l">
              <a:defRPr sz="6000" b="1">
                <a:solidFill>
                  <a:srgbClr val="002060"/>
                </a:solidFill>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cxnSp>
        <p:nvCxnSpPr>
          <p:cNvPr id="10" name="直線コネクタ 9">
            <a:extLst>
              <a:ext uri="{FF2B5EF4-FFF2-40B4-BE49-F238E27FC236}">
                <a16:creationId xmlns:a16="http://schemas.microsoft.com/office/drawing/2014/main" id="{FADE5E4E-C3D1-D1CD-381F-AEDF0ECEF4A8}"/>
              </a:ext>
            </a:extLst>
          </p:cNvPr>
          <p:cNvCxnSpPr/>
          <p:nvPr userDrawn="1"/>
        </p:nvCxnSpPr>
        <p:spPr>
          <a:xfrm>
            <a:off x="884730" y="4070294"/>
            <a:ext cx="10390173" cy="0"/>
          </a:xfrm>
          <a:prstGeom prst="line">
            <a:avLst/>
          </a:prstGeom>
          <a:ln w="76200">
            <a:solidFill>
              <a:srgbClr val="2038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8717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D4D5A1E-3602-F075-A7C7-24ACE223C45B}"/>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0" name="タイトル 9">
            <a:extLst>
              <a:ext uri="{FF2B5EF4-FFF2-40B4-BE49-F238E27FC236}">
                <a16:creationId xmlns:a16="http://schemas.microsoft.com/office/drawing/2014/main" id="{C5A48AB6-97FC-999C-64A1-46E77D307A62}"/>
              </a:ext>
            </a:extLst>
          </p:cNvPr>
          <p:cNvSpPr>
            <a:spLocks noGrp="1"/>
          </p:cNvSpPr>
          <p:nvPr>
            <p:ph type="title" hasCustomPrompt="1"/>
          </p:nvPr>
        </p:nvSpPr>
        <p:spPr>
          <a:xfrm>
            <a:off x="169557" y="160069"/>
            <a:ext cx="12013973" cy="545550"/>
          </a:xfrm>
          <a:prstGeom prst="rect">
            <a:avLst/>
          </a:prstGeom>
        </p:spPr>
        <p:txBody>
          <a:bodyPr anchor="ctr"/>
          <a:lstStyle>
            <a:lvl1pPr>
              <a:defRPr sz="3600" b="1">
                <a:solidFill>
                  <a:schemeClr val="bg1"/>
                </a:solidFill>
              </a:defRPr>
            </a:lvl1pPr>
          </a:lstStyle>
          <a:p>
            <a:pPr lvl="0"/>
            <a:r>
              <a:rPr kumimoji="1" lang="ja-JP" altLang="en-US" dirty="0"/>
              <a:t>■ コンテンツタイトル</a:t>
            </a:r>
          </a:p>
        </p:txBody>
      </p:sp>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13" name="テキスト プレースホルダー 12">
            <a:extLst>
              <a:ext uri="{FF2B5EF4-FFF2-40B4-BE49-F238E27FC236}">
                <a16:creationId xmlns:a16="http://schemas.microsoft.com/office/drawing/2014/main" id="{8F5B6488-5AF9-7B3E-A0C2-C5A220F27B70}"/>
              </a:ext>
            </a:extLst>
          </p:cNvPr>
          <p:cNvSpPr>
            <a:spLocks noGrp="1"/>
          </p:cNvSpPr>
          <p:nvPr>
            <p:ph type="body" sz="quarter" idx="14"/>
          </p:nvPr>
        </p:nvSpPr>
        <p:spPr>
          <a:xfrm>
            <a:off x="338667" y="1092200"/>
            <a:ext cx="11497733" cy="5016500"/>
          </a:xfrm>
          <a:prstGeom prst="rect">
            <a:avLst/>
          </a:prstGeom>
        </p:spPr>
        <p:txBody>
          <a:bodyPr>
            <a:noAutofit/>
          </a:bodyPr>
          <a:lstStyle>
            <a:lvl1pPr marL="0" indent="358775">
              <a:buFont typeface="Wingdings" panose="05000000000000000000" pitchFamily="2" charset="2"/>
              <a:buChar char="ü"/>
              <a:defRPr sz="2400">
                <a:latin typeface="メイリオ" panose="020B0604030504040204" pitchFamily="50" charset="-128"/>
                <a:ea typeface="メイリオ" panose="020B0604030504040204" pitchFamily="50" charset="-128"/>
              </a:defRPr>
            </a:lvl1pPr>
            <a:lvl2pPr marL="35718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2pPr>
            <a:lvl3pPr marL="71755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3pPr>
            <a:lvl4pPr marL="107473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4pPr>
            <a:lvl5pPr marL="143510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 name="テキスト ボックス 1">
            <a:extLst>
              <a:ext uri="{FF2B5EF4-FFF2-40B4-BE49-F238E27FC236}">
                <a16:creationId xmlns:a16="http://schemas.microsoft.com/office/drawing/2014/main" id="{1146C298-AAC6-25B8-6F9B-5D45567043E9}"/>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3082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2779953-1D7D-6271-5D02-B5AF77124DE1}"/>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6205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8D918D8-77FF-DAE3-C244-B82D787E2421}"/>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4A41DB60-3B3B-2D4C-CB8F-64B9EBED954E}"/>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7656A42-812F-81A5-FEF9-B7CEBE3C6029}"/>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1674873-46CA-F15C-ED91-FCA3D7FA3F7C}"/>
              </a:ext>
            </a:extLst>
          </p:cNvPr>
          <p:cNvSpPr txBox="1"/>
          <p:nvPr userDrawn="1"/>
        </p:nvSpPr>
        <p:spPr>
          <a:xfrm>
            <a:off x="1635644" y="1183944"/>
            <a:ext cx="8920712" cy="2292935"/>
          </a:xfrm>
          <a:prstGeom prst="rect">
            <a:avLst/>
          </a:prstGeom>
          <a:noFill/>
        </p:spPr>
        <p:txBody>
          <a:bodyPr wrap="none" rtlCol="0">
            <a:spAutoFit/>
          </a:bodyPr>
          <a:lstStyle/>
          <a:p>
            <a:pPr algn="ctr"/>
            <a:r>
              <a:rPr kumimoji="1" lang="en-US" altLang="ja-JP" sz="11500" b="1" dirty="0">
                <a:latin typeface="メイリオ" panose="020B0604030504040204" pitchFamily="50" charset="-128"/>
                <a:ea typeface="メイリオ" panose="020B0604030504040204" pitchFamily="50" charset="-128"/>
                <a:cs typeface="Arial" panose="020B0604020202020204" pitchFamily="34" charset="0"/>
              </a:rPr>
              <a:t>Thank you!</a:t>
            </a:r>
          </a:p>
          <a:p>
            <a:pPr algn="ctr"/>
            <a:r>
              <a:rPr kumimoji="1" lang="ja-JP" altLang="en-US" sz="2800" dirty="0">
                <a:latin typeface="メイリオ" panose="020B0604030504040204" pitchFamily="50" charset="-128"/>
                <a:ea typeface="メイリオ" panose="020B0604030504040204" pitchFamily="50" charset="-128"/>
              </a:rPr>
              <a:t>ご清聴ありがとうございました</a:t>
            </a:r>
          </a:p>
        </p:txBody>
      </p:sp>
      <p:sp>
        <p:nvSpPr>
          <p:cNvPr id="11" name="テキスト ボックス 10">
            <a:extLst>
              <a:ext uri="{FF2B5EF4-FFF2-40B4-BE49-F238E27FC236}">
                <a16:creationId xmlns:a16="http://schemas.microsoft.com/office/drawing/2014/main" id="{812F2442-EB10-74E4-3F24-0ADF72AD54D1}"/>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pic>
        <p:nvPicPr>
          <p:cNvPr id="9" name="図 8" descr="ロゴ&#10;&#10;自動的に生成された説明">
            <a:extLst>
              <a:ext uri="{FF2B5EF4-FFF2-40B4-BE49-F238E27FC236}">
                <a16:creationId xmlns:a16="http://schemas.microsoft.com/office/drawing/2014/main" id="{D9DF0065-A0A4-12FD-7A76-B2566D5AE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42487" y="3877051"/>
            <a:ext cx="1714517" cy="1714517"/>
          </a:xfrm>
          <a:prstGeom prst="rect">
            <a:avLst/>
          </a:prstGeom>
        </p:spPr>
      </p:pic>
      <p:pic>
        <p:nvPicPr>
          <p:cNvPr id="12" name="Picture 4" descr="北九州高専【公式】 - YouTube">
            <a:extLst>
              <a:ext uri="{FF2B5EF4-FFF2-40B4-BE49-F238E27FC236}">
                <a16:creationId xmlns:a16="http://schemas.microsoft.com/office/drawing/2014/main" id="{CBFFF7B8-EA85-A811-A003-1D54689B52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34995" y="3927042"/>
            <a:ext cx="1585913" cy="1585913"/>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1392B6B-92CB-E5C2-904A-6365C743E14E}"/>
              </a:ext>
            </a:extLst>
          </p:cNvPr>
          <p:cNvSpPr txBox="1"/>
          <p:nvPr userDrawn="1"/>
        </p:nvSpPr>
        <p:spPr>
          <a:xfrm>
            <a:off x="3964647" y="5869008"/>
            <a:ext cx="4540602" cy="369332"/>
          </a:xfrm>
          <a:prstGeom prst="rect">
            <a:avLst/>
          </a:prstGeom>
          <a:noFill/>
        </p:spPr>
        <p:txBody>
          <a:bodyPr wrap="none" rtlCol="0">
            <a:spAutoFit/>
          </a:bodyPr>
          <a:lstStyle/>
          <a:p>
            <a:r>
              <a:rPr kumimoji="1" lang="en-US" altLang="ja-JP" sz="1800" dirty="0">
                <a:latin typeface="メイリオ" panose="020B0604030504040204" pitchFamily="50" charset="-128"/>
                <a:ea typeface="メイリオ" panose="020B0604030504040204" pitchFamily="50" charset="-128"/>
              </a:rPr>
              <a:t>https://researchmap.jp/yoshimoto116</a:t>
            </a:r>
            <a:endParaRPr kumimoji="1"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64429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352237"/>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7" r:id="rId3"/>
    <p:sldLayoutId id="2147483670" r:id="rId4"/>
    <p:sldLayoutId id="2147483668"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emf"/><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jpeg"/><Relationship Id="rId3" Type="http://schemas.openxmlformats.org/officeDocument/2006/relationships/image" Target="../media/image39.jpeg"/><Relationship Id="rId7" Type="http://schemas.openxmlformats.org/officeDocument/2006/relationships/image" Target="../media/image42.png"/><Relationship Id="rId12" Type="http://schemas.openxmlformats.org/officeDocument/2006/relationships/image" Target="../media/image46.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png"/><Relationship Id="rId4" Type="http://schemas.openxmlformats.org/officeDocument/2006/relationships/image" Target="../media/image40.jpeg"/><Relationship Id="rId9" Type="http://schemas.openxmlformats.org/officeDocument/2006/relationships/image" Target="../media/image33.png"/><Relationship Id="rId14" Type="http://schemas.openxmlformats.org/officeDocument/2006/relationships/image" Target="../media/image4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yoshimoto.apps.kct.ac.jp/" TargetMode="External"/><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Jy4vYc-V9l8"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5D045-8137-BECF-0144-7B0D37760DCA}"/>
              </a:ext>
            </a:extLst>
          </p:cNvPr>
          <p:cNvSpPr>
            <a:spLocks noGrp="1"/>
          </p:cNvSpPr>
          <p:nvPr>
            <p:ph type="ctrTitle"/>
          </p:nvPr>
        </p:nvSpPr>
        <p:spPr/>
        <p:txBody>
          <a:bodyPr/>
          <a:lstStyle/>
          <a:p>
            <a:r>
              <a:rPr kumimoji="1" lang="ja-JP" altLang="en-US" dirty="0"/>
              <a:t>吉元研究室紹介</a:t>
            </a:r>
          </a:p>
        </p:txBody>
      </p:sp>
      <p:sp>
        <p:nvSpPr>
          <p:cNvPr id="3" name="字幕 2">
            <a:extLst>
              <a:ext uri="{FF2B5EF4-FFF2-40B4-BE49-F238E27FC236}">
                <a16:creationId xmlns:a16="http://schemas.microsoft.com/office/drawing/2014/main" id="{705C6A5C-59D3-317A-C7E7-E5211A49B946}"/>
              </a:ext>
            </a:extLst>
          </p:cNvPr>
          <p:cNvSpPr>
            <a:spLocks noGrp="1"/>
          </p:cNvSpPr>
          <p:nvPr>
            <p:ph type="subTitle" idx="1"/>
          </p:nvPr>
        </p:nvSpPr>
        <p:spPr/>
        <p:txBody>
          <a:bodyPr anchor="ctr"/>
          <a:lstStyle/>
          <a:p>
            <a:r>
              <a:rPr kumimoji="1" lang="en-US" altLang="ja-JP" dirty="0"/>
              <a:t>2025</a:t>
            </a:r>
            <a:r>
              <a:rPr kumimoji="1" lang="ja-JP" altLang="en-US" dirty="0"/>
              <a:t>年</a:t>
            </a:r>
            <a:r>
              <a:rPr kumimoji="1" lang="en-US" altLang="ja-JP" dirty="0"/>
              <a:t>7</a:t>
            </a:r>
            <a:r>
              <a:rPr kumimoji="1" lang="ja-JP" altLang="en-US" dirty="0"/>
              <a:t>月</a:t>
            </a:r>
            <a:r>
              <a:rPr kumimoji="1" lang="en-US" altLang="ja-JP" dirty="0"/>
              <a:t>18</a:t>
            </a:r>
            <a:r>
              <a:rPr kumimoji="1" lang="ja-JP" altLang="en-US" dirty="0"/>
              <a:t>日</a:t>
            </a:r>
          </a:p>
        </p:txBody>
      </p:sp>
      <p:sp>
        <p:nvSpPr>
          <p:cNvPr id="4" name="吹き出し: 四角形 3">
            <a:extLst>
              <a:ext uri="{FF2B5EF4-FFF2-40B4-BE49-F238E27FC236}">
                <a16:creationId xmlns:a16="http://schemas.microsoft.com/office/drawing/2014/main" id="{430834BF-24B5-7ED9-4C64-0B19A485086C}"/>
              </a:ext>
            </a:extLst>
          </p:cNvPr>
          <p:cNvSpPr/>
          <p:nvPr/>
        </p:nvSpPr>
        <p:spPr>
          <a:xfrm>
            <a:off x="8577942" y="975972"/>
            <a:ext cx="3018518" cy="1248456"/>
          </a:xfrm>
          <a:prstGeom prst="wedgeRectCallout">
            <a:avLst>
              <a:gd name="adj1" fmla="val -40064"/>
              <a:gd name="adj2" fmla="val 67387"/>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203864"/>
                </a:solidFill>
              </a:rPr>
              <a:t>今をときめく</a:t>
            </a:r>
            <a:endParaRPr kumimoji="1" lang="en-US" altLang="ja-JP" sz="2800" b="1" dirty="0">
              <a:solidFill>
                <a:srgbClr val="203864"/>
              </a:solidFill>
            </a:endParaRPr>
          </a:p>
          <a:p>
            <a:pPr algn="ctr"/>
            <a:r>
              <a:rPr kumimoji="1" lang="ja-JP" altLang="en-US" sz="2800" b="1" dirty="0">
                <a:solidFill>
                  <a:srgbClr val="203864"/>
                </a:solidFill>
              </a:rPr>
              <a:t>イケイケ系ラボ</a:t>
            </a:r>
          </a:p>
        </p:txBody>
      </p:sp>
      <p:sp>
        <p:nvSpPr>
          <p:cNvPr id="5" name="テキスト ボックス 4">
            <a:extLst>
              <a:ext uri="{FF2B5EF4-FFF2-40B4-BE49-F238E27FC236}">
                <a16:creationId xmlns:a16="http://schemas.microsoft.com/office/drawing/2014/main" id="{CAC11D30-A4BE-5231-9409-25256EF8162D}"/>
              </a:ext>
            </a:extLst>
          </p:cNvPr>
          <p:cNvSpPr txBox="1"/>
          <p:nvPr/>
        </p:nvSpPr>
        <p:spPr>
          <a:xfrm>
            <a:off x="2709636" y="3509963"/>
            <a:ext cx="6890028" cy="584775"/>
          </a:xfrm>
          <a:prstGeom prst="rect">
            <a:avLst/>
          </a:prstGeom>
          <a:noFill/>
        </p:spPr>
        <p:txBody>
          <a:bodyPr wrap="none" rtlCol="0">
            <a:spAutoFit/>
          </a:bodyPr>
          <a:lstStyle/>
          <a:p>
            <a:r>
              <a:rPr kumimoji="1" lang="ja-JP" altLang="en-US" sz="3200" dirty="0"/>
              <a:t>「北九州高専 吉元研究室」で検索！</a:t>
            </a:r>
          </a:p>
        </p:txBody>
      </p:sp>
    </p:spTree>
    <p:extLst>
      <p:ext uri="{BB962C8B-B14F-4D97-AF65-F5344CB8AC3E}">
        <p14:creationId xmlns:p14="http://schemas.microsoft.com/office/powerpoint/2010/main" val="525434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1D74-CB82-D630-835E-A4E4667CF4C3}"/>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11CACA1F-F7BE-CC3A-2EC8-47B91CF61A94}"/>
              </a:ext>
            </a:extLst>
          </p:cNvPr>
          <p:cNvSpPr>
            <a:spLocks noGrp="1"/>
          </p:cNvSpPr>
          <p:nvPr>
            <p:ph type="sldNum" sz="quarter" idx="12"/>
          </p:nvPr>
        </p:nvSpPr>
        <p:spPr/>
        <p:txBody>
          <a:bodyPr/>
          <a:lstStyle/>
          <a:p>
            <a:fld id="{82974276-9CCC-4F9F-BB43-F0A01DB4DC74}" type="slidenum">
              <a:rPr kumimoji="1" lang="ja-JP" altLang="en-US" smtClean="0"/>
              <a:pPr/>
              <a:t>9</a:t>
            </a:fld>
            <a:endParaRPr kumimoji="1" lang="ja-JP" altLang="en-US" dirty="0"/>
          </a:p>
        </p:txBody>
      </p:sp>
      <p:sp>
        <p:nvSpPr>
          <p:cNvPr id="4" name="テキスト プレースホルダー 3">
            <a:extLst>
              <a:ext uri="{FF2B5EF4-FFF2-40B4-BE49-F238E27FC236}">
                <a16:creationId xmlns:a16="http://schemas.microsoft.com/office/drawing/2014/main" id="{834FF1BF-CE58-BBC8-68B1-9F8F1CAFF515}"/>
              </a:ext>
            </a:extLst>
          </p:cNvPr>
          <p:cNvSpPr>
            <a:spLocks noGrp="1"/>
          </p:cNvSpPr>
          <p:nvPr>
            <p:ph type="body" sz="quarter" idx="14"/>
          </p:nvPr>
        </p:nvSpPr>
        <p:spPr/>
        <p:txBody>
          <a:bodyPr/>
          <a:lstStyle/>
          <a:p>
            <a:pPr indent="0">
              <a:buNone/>
            </a:pPr>
            <a:r>
              <a:rPr kumimoji="1" lang="ja-JP" altLang="en-US" u="sng" dirty="0"/>
              <a:t>卒研タイトル（一部のみ）</a:t>
            </a:r>
            <a:endParaRPr kumimoji="1" lang="en-US" altLang="ja-JP" u="sng" dirty="0"/>
          </a:p>
          <a:p>
            <a:pPr indent="0">
              <a:buNone/>
            </a:pPr>
            <a:r>
              <a:rPr kumimoji="1" lang="en-US" altLang="ja-JP" b="1" dirty="0"/>
              <a:t>2023</a:t>
            </a:r>
            <a:r>
              <a:rPr kumimoji="1" lang="ja-JP" altLang="en-US" b="1" dirty="0"/>
              <a:t>年度卒業</a:t>
            </a:r>
            <a:endParaRPr kumimoji="1" lang="en-US" altLang="ja-JP" b="1" dirty="0"/>
          </a:p>
          <a:p>
            <a:r>
              <a:rPr kumimoji="1" lang="ja-JP" altLang="en-US" dirty="0"/>
              <a:t>米原：疑似骨格推論</a:t>
            </a:r>
            <a:r>
              <a:rPr kumimoji="1" lang="en-US" altLang="ja-JP" dirty="0"/>
              <a:t>AI</a:t>
            </a:r>
            <a:r>
              <a:rPr kumimoji="1" lang="ja-JP" altLang="en-US" dirty="0"/>
              <a:t>と</a:t>
            </a:r>
            <a:r>
              <a:rPr kumimoji="1" lang="en-US" altLang="ja-JP" dirty="0"/>
              <a:t>LLM</a:t>
            </a:r>
            <a:r>
              <a:rPr kumimoji="1" lang="ja-JP" altLang="en-US" dirty="0"/>
              <a:t>を用いた物体の姿勢を考慮した</a:t>
            </a:r>
            <a:br>
              <a:rPr kumimoji="1" lang="en-US" altLang="ja-JP" dirty="0"/>
            </a:br>
            <a:r>
              <a:rPr kumimoji="1" lang="ja-JP" altLang="en-US" dirty="0"/>
              <a:t>　　　　ロボット制御機能の実現</a:t>
            </a:r>
            <a:endParaRPr kumimoji="1" lang="en-US" altLang="ja-JP" dirty="0"/>
          </a:p>
          <a:p>
            <a:r>
              <a:rPr kumimoji="1" lang="ja-JP" altLang="en-US" dirty="0"/>
              <a:t>堀井：未知物体に対応したお片付けロボットの開発</a:t>
            </a:r>
            <a:endParaRPr lang="en-US" altLang="ja-JP" dirty="0"/>
          </a:p>
          <a:p>
            <a:pPr indent="0">
              <a:buNone/>
            </a:pPr>
            <a:r>
              <a:rPr lang="en-US" altLang="ja-JP" b="1" dirty="0"/>
              <a:t>2024</a:t>
            </a:r>
            <a:r>
              <a:rPr lang="ja-JP" altLang="en-US" b="1" dirty="0"/>
              <a:t>年度卒業</a:t>
            </a:r>
            <a:endParaRPr lang="en-US" altLang="ja-JP" b="1" dirty="0"/>
          </a:p>
          <a:p>
            <a:r>
              <a:rPr kumimoji="1" lang="ja-JP" altLang="en-US" dirty="0"/>
              <a:t>吉原：</a:t>
            </a:r>
            <a:r>
              <a:rPr kumimoji="1" lang="en-US" altLang="ja-JP" dirty="0"/>
              <a:t>LLM</a:t>
            </a:r>
            <a:r>
              <a:rPr kumimoji="1" lang="ja-JP" altLang="en-US" dirty="0"/>
              <a:t>を用いたロボットの動的行動計画</a:t>
            </a:r>
            <a:endParaRPr kumimoji="1" lang="en-US" altLang="ja-JP" dirty="0"/>
          </a:p>
          <a:p>
            <a:r>
              <a:rPr kumimoji="1" lang="ja-JP" altLang="en-US" dirty="0"/>
              <a:t>川俣：サービスロボットが用いる障害物回避・挙手検出アルゴリズムに</a:t>
            </a:r>
            <a:br>
              <a:rPr kumimoji="1" lang="en-US" altLang="ja-JP" dirty="0"/>
            </a:br>
            <a:r>
              <a:rPr kumimoji="1" lang="ja-JP" altLang="en-US" dirty="0"/>
              <a:t>　　　　関する研究</a:t>
            </a:r>
            <a:endParaRPr kumimoji="1" lang="en-US" altLang="ja-JP" dirty="0"/>
          </a:p>
          <a:p>
            <a:pPr indent="0">
              <a:buNone/>
            </a:pPr>
            <a:r>
              <a:rPr kumimoji="1" lang="ja-JP" altLang="en-US" b="1" dirty="0"/>
              <a:t>今の</a:t>
            </a:r>
            <a:r>
              <a:rPr kumimoji="1" lang="en-US" altLang="ja-JP" b="1" dirty="0"/>
              <a:t>5</a:t>
            </a:r>
            <a:r>
              <a:rPr kumimoji="1" lang="ja-JP" altLang="en-US" b="1" dirty="0"/>
              <a:t>年生</a:t>
            </a:r>
            <a:r>
              <a:rPr kumimoji="1" lang="ja-JP" altLang="en-US" dirty="0"/>
              <a:t>（プレ卒研）</a:t>
            </a:r>
            <a:endParaRPr kumimoji="1" lang="en-US" altLang="ja-JP" dirty="0"/>
          </a:p>
          <a:p>
            <a:r>
              <a:rPr kumimoji="1" lang="ja-JP" altLang="en-US" dirty="0"/>
              <a:t>養父：実環境を想定した未知物体の分類を行うお片付けロボットの開発</a:t>
            </a:r>
            <a:endParaRPr kumimoji="1" lang="en-US" altLang="ja-JP" dirty="0"/>
          </a:p>
          <a:p>
            <a:r>
              <a:rPr kumimoji="1" lang="ja-JP" altLang="en-US" dirty="0"/>
              <a:t>赤松：家庭用ロボットのためのオントロジーを用いた自動推論システムの開発</a:t>
            </a:r>
          </a:p>
        </p:txBody>
      </p:sp>
    </p:spTree>
    <p:extLst>
      <p:ext uri="{BB962C8B-B14F-4D97-AF65-F5344CB8AC3E}">
        <p14:creationId xmlns:p14="http://schemas.microsoft.com/office/powerpoint/2010/main" val="230692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kumimoji="1" lang="ja-JP" altLang="en-US" dirty="0"/>
              <a:t>これまでの大会参加と成果②：</a:t>
            </a:r>
            <a:r>
              <a:rPr kumimoji="1"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10</a:t>
            </a:fld>
            <a:endParaRPr kumimoji="1" lang="ja-JP" altLang="en-US" dirty="0"/>
          </a:p>
        </p:txBody>
      </p:sp>
      <p:sp>
        <p:nvSpPr>
          <p:cNvPr id="5" name="テキスト ボックス 4">
            <a:extLst>
              <a:ext uri="{FF2B5EF4-FFF2-40B4-BE49-F238E27FC236}">
                <a16:creationId xmlns:a16="http://schemas.microsoft.com/office/drawing/2014/main" id="{BACBEE85-9169-4104-1464-838845BF582A}"/>
              </a:ext>
            </a:extLst>
          </p:cNvPr>
          <p:cNvSpPr txBox="1"/>
          <p:nvPr/>
        </p:nvSpPr>
        <p:spPr>
          <a:xfrm>
            <a:off x="169557" y="5828393"/>
            <a:ext cx="11771043" cy="646331"/>
          </a:xfrm>
          <a:prstGeom prst="rect">
            <a:avLst/>
          </a:prstGeom>
          <a:noFill/>
        </p:spPr>
        <p:txBody>
          <a:bodyPr wrap="none" rtlCol="0">
            <a:spAutoFit/>
          </a:bodyPr>
          <a:lstStyle/>
          <a:p>
            <a:r>
              <a:rPr kumimoji="1" lang="en-US" altLang="ja-JP" sz="3600" b="1" dirty="0" err="1"/>
              <a:t>DeepLearningContest</a:t>
            </a:r>
            <a:r>
              <a:rPr kumimoji="1" lang="ja-JP" altLang="en-US" sz="3600" b="1" dirty="0"/>
              <a:t>（</a:t>
            </a:r>
            <a:r>
              <a:rPr kumimoji="1" lang="en-US" altLang="ja-JP" sz="3600" b="1" dirty="0"/>
              <a:t>2024</a:t>
            </a:r>
            <a:r>
              <a:rPr kumimoji="1" lang="ja-JP" altLang="en-US" sz="3600" b="1" dirty="0"/>
              <a:t>）：詐欺対策システム</a:t>
            </a:r>
            <a:endParaRPr kumimoji="1" lang="en-US" altLang="ja-JP" sz="3600" b="1" dirty="0"/>
          </a:p>
        </p:txBody>
      </p:sp>
      <p:pic>
        <p:nvPicPr>
          <p:cNvPr id="7" name="詐欺対策システムデモ動画 ‐ Clipchampで作成">
            <a:hlinkClick r:id="" action="ppaction://media"/>
            <a:extLst>
              <a:ext uri="{FF2B5EF4-FFF2-40B4-BE49-F238E27FC236}">
                <a16:creationId xmlns:a16="http://schemas.microsoft.com/office/drawing/2014/main" id="{9C69FD10-FE6F-22D1-FEE3-A87E3D7EC6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3716" y="857694"/>
            <a:ext cx="8604567" cy="4840069"/>
          </a:xfrm>
          <a:prstGeom prst="rect">
            <a:avLst/>
          </a:prstGeom>
        </p:spPr>
      </p:pic>
      <p:grpSp>
        <p:nvGrpSpPr>
          <p:cNvPr id="4" name="グループ化 3">
            <a:extLst>
              <a:ext uri="{FF2B5EF4-FFF2-40B4-BE49-F238E27FC236}">
                <a16:creationId xmlns:a16="http://schemas.microsoft.com/office/drawing/2014/main" id="{2221B91D-7A86-C2FB-5AA4-C47A2961CD6B}"/>
              </a:ext>
            </a:extLst>
          </p:cNvPr>
          <p:cNvGrpSpPr/>
          <p:nvPr/>
        </p:nvGrpSpPr>
        <p:grpSpPr>
          <a:xfrm>
            <a:off x="5419589" y="2520774"/>
            <a:ext cx="1513908" cy="1513908"/>
            <a:chOff x="5419589" y="3004957"/>
            <a:chExt cx="1513908" cy="1513908"/>
          </a:xfrm>
        </p:grpSpPr>
        <p:sp>
          <p:nvSpPr>
            <p:cNvPr id="6" name="楕円 5">
              <a:extLst>
                <a:ext uri="{FF2B5EF4-FFF2-40B4-BE49-F238E27FC236}">
                  <a16:creationId xmlns:a16="http://schemas.microsoft.com/office/drawing/2014/main" id="{C591FCB3-7D68-5890-41D5-A5E78D375829}"/>
                </a:ext>
              </a:extLst>
            </p:cNvPr>
            <p:cNvSpPr/>
            <p:nvPr/>
          </p:nvSpPr>
          <p:spPr>
            <a:xfrm>
              <a:off x="5419589" y="3004957"/>
              <a:ext cx="1513908" cy="1513908"/>
            </a:xfrm>
            <a:prstGeom prst="ellipse">
              <a:avLst/>
            </a:prstGeom>
            <a:solidFill>
              <a:srgbClr val="20386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A2D2D4AB-4B92-9103-5DD7-09FB174D48EA}"/>
                </a:ext>
              </a:extLst>
            </p:cNvPr>
            <p:cNvSpPr/>
            <p:nvPr/>
          </p:nvSpPr>
          <p:spPr>
            <a:xfrm rot="5400000">
              <a:off x="5777069" y="3341672"/>
              <a:ext cx="974956" cy="84047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680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16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lang="ja-JP" altLang="en-US" dirty="0"/>
              <a:t>これまでの大会参加と成果②：</a:t>
            </a:r>
            <a:r>
              <a:rPr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11</a:t>
            </a:fld>
            <a:endParaRPr kumimoji="1" lang="ja-JP" altLang="en-US" dirty="0"/>
          </a:p>
        </p:txBody>
      </p:sp>
      <p:grpSp>
        <p:nvGrpSpPr>
          <p:cNvPr id="32" name="グループ化 31">
            <a:extLst>
              <a:ext uri="{FF2B5EF4-FFF2-40B4-BE49-F238E27FC236}">
                <a16:creationId xmlns:a16="http://schemas.microsoft.com/office/drawing/2014/main" id="{3A8BDA30-BCBA-FFCA-B7EE-95441BD40C2F}"/>
              </a:ext>
            </a:extLst>
          </p:cNvPr>
          <p:cNvGrpSpPr/>
          <p:nvPr/>
        </p:nvGrpSpPr>
        <p:grpSpPr>
          <a:xfrm>
            <a:off x="118089" y="926033"/>
            <a:ext cx="8256654" cy="4639647"/>
            <a:chOff x="2425711" y="2218201"/>
            <a:chExt cx="7403577" cy="4160279"/>
          </a:xfrm>
        </p:grpSpPr>
        <p:sp>
          <p:nvSpPr>
            <p:cNvPr id="4" name="四角形: 角を丸くする 3">
              <a:extLst>
                <a:ext uri="{FF2B5EF4-FFF2-40B4-BE49-F238E27FC236}">
                  <a16:creationId xmlns:a16="http://schemas.microsoft.com/office/drawing/2014/main" id="{922427E3-1991-F2F5-0186-905260E243C6}"/>
                </a:ext>
              </a:extLst>
            </p:cNvPr>
            <p:cNvSpPr/>
            <p:nvPr/>
          </p:nvSpPr>
          <p:spPr>
            <a:xfrm>
              <a:off x="3451589" y="2218201"/>
              <a:ext cx="6377699" cy="2160000"/>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6" name="グラフィックス 5" descr="無線マイク 単色塗りつぶし">
              <a:extLst>
                <a:ext uri="{FF2B5EF4-FFF2-40B4-BE49-F238E27FC236}">
                  <a16:creationId xmlns:a16="http://schemas.microsoft.com/office/drawing/2014/main" id="{029DA33D-0B7C-D5ED-9046-B449A8E27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1553" y="2669859"/>
              <a:ext cx="685800" cy="685800"/>
            </a:xfrm>
            <a:prstGeom prst="rect">
              <a:avLst/>
            </a:prstGeom>
          </p:spPr>
        </p:pic>
        <p:sp>
          <p:nvSpPr>
            <p:cNvPr id="7" name="テキスト ボックス 6">
              <a:extLst>
                <a:ext uri="{FF2B5EF4-FFF2-40B4-BE49-F238E27FC236}">
                  <a16:creationId xmlns:a16="http://schemas.microsoft.com/office/drawing/2014/main" id="{45E7AF7A-93AD-3D36-7F40-A64D305FA050}"/>
                </a:ext>
              </a:extLst>
            </p:cNvPr>
            <p:cNvSpPr txBox="1"/>
            <p:nvPr/>
          </p:nvSpPr>
          <p:spPr>
            <a:xfrm>
              <a:off x="2425711" y="3380353"/>
              <a:ext cx="909268" cy="300082"/>
            </a:xfrm>
            <a:prstGeom prst="rect">
              <a:avLst/>
            </a:prstGeom>
            <a:noFill/>
          </p:spPr>
          <p:txBody>
            <a:bodyPr wrap="square" rtlCol="0">
              <a:spAutoFit/>
            </a:bodyPr>
            <a:lstStyle/>
            <a:p>
              <a:pPr algn="ctr"/>
              <a:r>
                <a:rPr lang="ja-JP" altLang="en-US" sz="1350" b="1" dirty="0"/>
                <a:t>マイク</a:t>
              </a:r>
            </a:p>
          </p:txBody>
        </p:sp>
        <p:sp>
          <p:nvSpPr>
            <p:cNvPr id="8" name="テキスト ボックス 7">
              <a:extLst>
                <a:ext uri="{FF2B5EF4-FFF2-40B4-BE49-F238E27FC236}">
                  <a16:creationId xmlns:a16="http://schemas.microsoft.com/office/drawing/2014/main" id="{E8784738-55B7-BF87-2242-81019E2F2D5A}"/>
                </a:ext>
              </a:extLst>
            </p:cNvPr>
            <p:cNvSpPr txBox="1"/>
            <p:nvPr/>
          </p:nvSpPr>
          <p:spPr>
            <a:xfrm>
              <a:off x="3944283" y="2235610"/>
              <a:ext cx="1572866" cy="400110"/>
            </a:xfrm>
            <a:prstGeom prst="rect">
              <a:avLst/>
            </a:prstGeom>
            <a:noFill/>
          </p:spPr>
          <p:txBody>
            <a:bodyPr wrap="none" rtlCol="0">
              <a:spAutoFit/>
            </a:bodyPr>
            <a:lstStyle/>
            <a:p>
              <a:pPr algn="ctr"/>
              <a:r>
                <a:rPr lang="en-US" altLang="ja-JP" sz="2000" b="1" dirty="0">
                  <a:latin typeface="+mn-ea"/>
                </a:rPr>
                <a:t>PC</a:t>
              </a:r>
              <a:r>
                <a:rPr lang="ja-JP" altLang="en-US" sz="2000" b="1">
                  <a:latin typeface="+mn-ea"/>
                </a:rPr>
                <a:t>デバイス</a:t>
              </a:r>
            </a:p>
          </p:txBody>
        </p:sp>
        <p:sp>
          <p:nvSpPr>
            <p:cNvPr id="9" name="テキスト ボックス 8">
              <a:extLst>
                <a:ext uri="{FF2B5EF4-FFF2-40B4-BE49-F238E27FC236}">
                  <a16:creationId xmlns:a16="http://schemas.microsoft.com/office/drawing/2014/main" id="{3E09AC07-DA32-44DF-173A-451276FF634F}"/>
                </a:ext>
              </a:extLst>
            </p:cNvPr>
            <p:cNvSpPr txBox="1"/>
            <p:nvPr/>
          </p:nvSpPr>
          <p:spPr>
            <a:xfrm>
              <a:off x="3491788" y="3233394"/>
              <a:ext cx="2023311" cy="523220"/>
            </a:xfrm>
            <a:prstGeom prst="rect">
              <a:avLst/>
            </a:prstGeom>
            <a:noFill/>
          </p:spPr>
          <p:txBody>
            <a:bodyPr wrap="none" rtlCol="0">
              <a:spAutoFit/>
            </a:bodyPr>
            <a:lstStyle/>
            <a:p>
              <a:pPr algn="ctr"/>
              <a:r>
                <a:rPr lang="ja-JP" altLang="en-US" sz="1400" dirty="0"/>
                <a:t>文字起こし</a:t>
              </a:r>
              <a:endParaRPr lang="en-US" altLang="ja-JP" sz="1400" dirty="0"/>
            </a:p>
            <a:p>
              <a:pPr algn="ctr"/>
              <a:r>
                <a:rPr lang="en-US" altLang="ja-JP" sz="1400" b="1" kern="100" dirty="0">
                  <a:latin typeface="+mn-ea"/>
                </a:rPr>
                <a:t>kotoba-whisper-v2.0</a:t>
              </a:r>
              <a:r>
                <a:rPr lang="ja-JP" altLang="ja-JP" sz="1400" dirty="0"/>
                <a:t> </a:t>
              </a:r>
              <a:endParaRPr lang="ja-JP" altLang="en-US" sz="1400" b="1" dirty="0">
                <a:latin typeface="+mn-ea"/>
              </a:endParaRPr>
            </a:p>
          </p:txBody>
        </p:sp>
        <p:cxnSp>
          <p:nvCxnSpPr>
            <p:cNvPr id="10" name="直線矢印コネクタ 9">
              <a:extLst>
                <a:ext uri="{FF2B5EF4-FFF2-40B4-BE49-F238E27FC236}">
                  <a16:creationId xmlns:a16="http://schemas.microsoft.com/office/drawing/2014/main" id="{BC15DDE4-AE7D-1D67-8836-9073554AC1AD}"/>
                </a:ext>
              </a:extLst>
            </p:cNvPr>
            <p:cNvCxnSpPr>
              <a:cxnSpLocks/>
            </p:cNvCxnSpPr>
            <p:nvPr/>
          </p:nvCxnSpPr>
          <p:spPr>
            <a:xfrm>
              <a:off x="3210281" y="3100126"/>
              <a:ext cx="4347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吹き出し: 角を丸めた四角形 10">
              <a:extLst>
                <a:ext uri="{FF2B5EF4-FFF2-40B4-BE49-F238E27FC236}">
                  <a16:creationId xmlns:a16="http://schemas.microsoft.com/office/drawing/2014/main" id="{94651BEB-2334-4304-74E4-C5959F0BC77E}"/>
                </a:ext>
              </a:extLst>
            </p:cNvPr>
            <p:cNvSpPr/>
            <p:nvPr/>
          </p:nvSpPr>
          <p:spPr>
            <a:xfrm>
              <a:off x="6402386" y="2314073"/>
              <a:ext cx="1116419" cy="499731"/>
            </a:xfrm>
            <a:prstGeom prst="wedgeRoundRectCallout">
              <a:avLst>
                <a:gd name="adj1" fmla="val 50439"/>
                <a:gd name="adj2" fmla="val 80260"/>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詐欺か否か</a:t>
              </a:r>
              <a:endParaRPr lang="en-US" altLang="ja-JP" sz="1350" b="1" dirty="0"/>
            </a:p>
            <a:p>
              <a:pPr algn="ctr"/>
              <a:r>
                <a:rPr lang="ja-JP" altLang="en-US" sz="1350" b="1"/>
                <a:t>判定</a:t>
              </a:r>
            </a:p>
          </p:txBody>
        </p:sp>
        <p:pic>
          <p:nvPicPr>
            <p:cNvPr id="12" name="図 11" descr="ロゴ, 会社名&#10;&#10;自動的に生成された説明">
              <a:extLst>
                <a:ext uri="{FF2B5EF4-FFF2-40B4-BE49-F238E27FC236}">
                  <a16:creationId xmlns:a16="http://schemas.microsoft.com/office/drawing/2014/main" id="{3369B385-75C8-09D8-2BEF-79D155BD5D8C}"/>
                </a:ext>
              </a:extLst>
            </p:cNvPr>
            <p:cNvPicPr>
              <a:picLocks noChangeAspect="1"/>
            </p:cNvPicPr>
            <p:nvPr/>
          </p:nvPicPr>
          <p:blipFill>
            <a:blip r:embed="rId4"/>
            <a:stretch>
              <a:fillRect/>
            </a:stretch>
          </p:blipFill>
          <p:spPr>
            <a:xfrm>
              <a:off x="4019155" y="2547475"/>
              <a:ext cx="895600" cy="573014"/>
            </a:xfrm>
            <a:prstGeom prst="rect">
              <a:avLst/>
            </a:prstGeom>
          </p:spPr>
        </p:pic>
        <p:sp>
          <p:nvSpPr>
            <p:cNvPr id="13" name="吹き出し: 角を丸めた四角形 12">
              <a:extLst>
                <a:ext uri="{FF2B5EF4-FFF2-40B4-BE49-F238E27FC236}">
                  <a16:creationId xmlns:a16="http://schemas.microsoft.com/office/drawing/2014/main" id="{42B7409A-28C4-18EC-ACF6-1D268B1DA2D3}"/>
                </a:ext>
              </a:extLst>
            </p:cNvPr>
            <p:cNvSpPr/>
            <p:nvPr/>
          </p:nvSpPr>
          <p:spPr>
            <a:xfrm>
              <a:off x="8794120" y="2855928"/>
              <a:ext cx="917860" cy="499731"/>
            </a:xfrm>
            <a:prstGeom prst="wedgeRoundRectCallout">
              <a:avLst>
                <a:gd name="adj1" fmla="val -28531"/>
                <a:gd name="adj2" fmla="val -40347"/>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dirty="0">
                  <a:latin typeface="+mn-ea"/>
                </a:rPr>
                <a:t>詐欺スコア</a:t>
              </a:r>
              <a:endParaRPr lang="en-US" altLang="ja-JP" sz="1350" b="1" dirty="0">
                <a:latin typeface="+mn-ea"/>
              </a:endParaRPr>
            </a:p>
            <a:p>
              <a:pPr algn="ctr"/>
              <a:r>
                <a:rPr lang="ja-JP" altLang="en-US" sz="1350" b="1" dirty="0">
                  <a:latin typeface="+mn-ea"/>
                </a:rPr>
                <a:t>表示</a:t>
              </a:r>
              <a:endParaRPr lang="en-US" altLang="ja-JP" sz="1350" b="1" dirty="0">
                <a:latin typeface="+mn-ea"/>
              </a:endParaRPr>
            </a:p>
          </p:txBody>
        </p:sp>
        <p:pic>
          <p:nvPicPr>
            <p:cNvPr id="14" name="図 13"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5CFB014-49B1-E440-C888-C9C35F905B4F}"/>
                </a:ext>
              </a:extLst>
            </p:cNvPr>
            <p:cNvPicPr>
              <a:picLocks noChangeAspect="1"/>
            </p:cNvPicPr>
            <p:nvPr/>
          </p:nvPicPr>
          <p:blipFill>
            <a:blip r:embed="rId5"/>
            <a:srcRect l="28514" t="8421" r="28482" b="10004"/>
            <a:stretch/>
          </p:blipFill>
          <p:spPr>
            <a:xfrm>
              <a:off x="7692409" y="2580673"/>
              <a:ext cx="664205" cy="629962"/>
            </a:xfrm>
            <a:prstGeom prst="rect">
              <a:avLst/>
            </a:prstGeom>
          </p:spPr>
        </p:pic>
        <p:sp>
          <p:nvSpPr>
            <p:cNvPr id="15" name="テキスト ボックス 14">
              <a:extLst>
                <a:ext uri="{FF2B5EF4-FFF2-40B4-BE49-F238E27FC236}">
                  <a16:creationId xmlns:a16="http://schemas.microsoft.com/office/drawing/2014/main" id="{092AE8B5-5C1B-B1CF-5E87-7C89E806FA72}"/>
                </a:ext>
              </a:extLst>
            </p:cNvPr>
            <p:cNvSpPr txBox="1"/>
            <p:nvPr/>
          </p:nvSpPr>
          <p:spPr>
            <a:xfrm>
              <a:off x="7537038" y="3277041"/>
              <a:ext cx="974947" cy="523220"/>
            </a:xfrm>
            <a:prstGeom prst="rect">
              <a:avLst/>
            </a:prstGeom>
            <a:noFill/>
          </p:spPr>
          <p:txBody>
            <a:bodyPr wrap="none" rtlCol="0">
              <a:spAutoFit/>
            </a:bodyPr>
            <a:lstStyle/>
            <a:p>
              <a:pPr algn="ctr"/>
              <a:r>
                <a:rPr lang="ja-JP" altLang="en-US" sz="1400">
                  <a:latin typeface="+mn-ea"/>
                </a:rPr>
                <a:t>詐欺判定</a:t>
              </a:r>
            </a:p>
            <a:p>
              <a:pPr algn="ctr"/>
              <a:r>
                <a:rPr lang="en-US" altLang="ja-JP" sz="1400" b="1" dirty="0">
                  <a:latin typeface="+mn-ea"/>
                </a:rPr>
                <a:t>Llama3.2</a:t>
              </a:r>
            </a:p>
          </p:txBody>
        </p:sp>
        <p:cxnSp>
          <p:nvCxnSpPr>
            <p:cNvPr id="16" name="直線矢印コネクタ 15">
              <a:extLst>
                <a:ext uri="{FF2B5EF4-FFF2-40B4-BE49-F238E27FC236}">
                  <a16:creationId xmlns:a16="http://schemas.microsoft.com/office/drawing/2014/main" id="{D3FA2A54-6E80-8BA6-40F6-900F5B9FD44F}"/>
                </a:ext>
              </a:extLst>
            </p:cNvPr>
            <p:cNvCxnSpPr>
              <a:cxnSpLocks/>
            </p:cNvCxnSpPr>
            <p:nvPr/>
          </p:nvCxnSpPr>
          <p:spPr>
            <a:xfrm>
              <a:off x="8496381" y="3100126"/>
              <a:ext cx="2307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四角形: 角を丸くする 16">
              <a:extLst>
                <a:ext uri="{FF2B5EF4-FFF2-40B4-BE49-F238E27FC236}">
                  <a16:creationId xmlns:a16="http://schemas.microsoft.com/office/drawing/2014/main" id="{8AD20330-37EC-5D42-BD01-1CCC79D0D30C}"/>
                </a:ext>
              </a:extLst>
            </p:cNvPr>
            <p:cNvSpPr/>
            <p:nvPr/>
          </p:nvSpPr>
          <p:spPr>
            <a:xfrm>
              <a:off x="5240808" y="5081553"/>
              <a:ext cx="2330964" cy="1296927"/>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テキスト ボックス 17">
              <a:extLst>
                <a:ext uri="{FF2B5EF4-FFF2-40B4-BE49-F238E27FC236}">
                  <a16:creationId xmlns:a16="http://schemas.microsoft.com/office/drawing/2014/main" id="{80A76DC7-25E9-5346-06B9-29555D329A49}"/>
                </a:ext>
              </a:extLst>
            </p:cNvPr>
            <p:cNvSpPr txBox="1"/>
            <p:nvPr/>
          </p:nvSpPr>
          <p:spPr>
            <a:xfrm>
              <a:off x="5722454" y="5855260"/>
              <a:ext cx="1335622" cy="523220"/>
            </a:xfrm>
            <a:prstGeom prst="rect">
              <a:avLst/>
            </a:prstGeom>
            <a:noFill/>
          </p:spPr>
          <p:txBody>
            <a:bodyPr wrap="none" rtlCol="0">
              <a:spAutoFit/>
            </a:bodyPr>
            <a:lstStyle/>
            <a:p>
              <a:pPr algn="ctr"/>
              <a:r>
                <a:rPr lang="ja-JP" altLang="en-US" sz="1400" dirty="0">
                  <a:latin typeface="+mn-ea"/>
                </a:rPr>
                <a:t>文章修正</a:t>
              </a:r>
            </a:p>
            <a:p>
              <a:pPr algn="ctr"/>
              <a:r>
                <a:rPr lang="en-US" altLang="ja-JP" sz="1400" b="1" dirty="0">
                  <a:latin typeface="+mn-ea"/>
                </a:rPr>
                <a:t>ChatGPT API</a:t>
              </a:r>
            </a:p>
          </p:txBody>
        </p:sp>
        <p:pic>
          <p:nvPicPr>
            <p:cNvPr id="19" name="図 18" descr="ロゴ&#10;&#10;自動的に生成された説明">
              <a:extLst>
                <a:ext uri="{FF2B5EF4-FFF2-40B4-BE49-F238E27FC236}">
                  <a16:creationId xmlns:a16="http://schemas.microsoft.com/office/drawing/2014/main" id="{0AD4360C-CBA1-3EC0-8818-981615CC5072}"/>
                </a:ext>
              </a:extLst>
            </p:cNvPr>
            <p:cNvPicPr>
              <a:picLocks noChangeAspect="1"/>
            </p:cNvPicPr>
            <p:nvPr/>
          </p:nvPicPr>
          <p:blipFill rotWithShape="1">
            <a:blip r:embed="rId6"/>
            <a:srcRect l="21732" t="9901" r="21240" b="6625"/>
            <a:stretch/>
          </p:blipFill>
          <p:spPr>
            <a:xfrm>
              <a:off x="6092605" y="5186618"/>
              <a:ext cx="619562" cy="599126"/>
            </a:xfrm>
            <a:prstGeom prst="rect">
              <a:avLst/>
            </a:prstGeom>
          </p:spPr>
        </p:pic>
        <p:cxnSp>
          <p:nvCxnSpPr>
            <p:cNvPr id="20" name="直線コネクタ 19">
              <a:extLst>
                <a:ext uri="{FF2B5EF4-FFF2-40B4-BE49-F238E27FC236}">
                  <a16:creationId xmlns:a16="http://schemas.microsoft.com/office/drawing/2014/main" id="{04685803-9EE3-F228-364A-7FDC52249259}"/>
                </a:ext>
              </a:extLst>
            </p:cNvPr>
            <p:cNvCxnSpPr>
              <a:cxnSpLocks/>
            </p:cNvCxnSpPr>
            <p:nvPr/>
          </p:nvCxnSpPr>
          <p:spPr>
            <a:xfrm>
              <a:off x="5265192" y="306773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5C7CC86A-D2A5-584F-0233-DE30E37BA412}"/>
                </a:ext>
              </a:extLst>
            </p:cNvPr>
            <p:cNvCxnSpPr>
              <a:cxnSpLocks/>
            </p:cNvCxnSpPr>
            <p:nvPr/>
          </p:nvCxnSpPr>
          <p:spPr>
            <a:xfrm flipV="1">
              <a:off x="5551750" y="3039941"/>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622DBA4E-C0CB-E739-6B48-782B5495977E}"/>
                </a:ext>
              </a:extLst>
            </p:cNvPr>
            <p:cNvCxnSpPr>
              <a:cxnSpLocks/>
            </p:cNvCxnSpPr>
            <p:nvPr/>
          </p:nvCxnSpPr>
          <p:spPr>
            <a:xfrm>
              <a:off x="5517540" y="5499484"/>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EAC76917-CA5C-38B0-1F00-6FCE64473CAD}"/>
                </a:ext>
              </a:extLst>
            </p:cNvPr>
            <p:cNvSpPr txBox="1"/>
            <p:nvPr/>
          </p:nvSpPr>
          <p:spPr>
            <a:xfrm>
              <a:off x="5784971" y="4690354"/>
              <a:ext cx="1210588" cy="400110"/>
            </a:xfrm>
            <a:prstGeom prst="rect">
              <a:avLst/>
            </a:prstGeom>
            <a:noFill/>
          </p:spPr>
          <p:txBody>
            <a:bodyPr wrap="none" rtlCol="0">
              <a:spAutoFit/>
            </a:bodyPr>
            <a:lstStyle/>
            <a:p>
              <a:pPr algn="ctr"/>
              <a:r>
                <a:rPr lang="ja-JP" altLang="en-US" sz="2000" b="1">
                  <a:latin typeface="+mn-ea"/>
                </a:rPr>
                <a:t>外部通信</a:t>
              </a:r>
            </a:p>
          </p:txBody>
        </p:sp>
        <p:cxnSp>
          <p:nvCxnSpPr>
            <p:cNvPr id="24" name="直線コネクタ 23">
              <a:extLst>
                <a:ext uri="{FF2B5EF4-FFF2-40B4-BE49-F238E27FC236}">
                  <a16:creationId xmlns:a16="http://schemas.microsoft.com/office/drawing/2014/main" id="{7EAE60CF-2A87-3D69-E655-A811219BE694}"/>
                </a:ext>
              </a:extLst>
            </p:cNvPr>
            <p:cNvCxnSpPr>
              <a:cxnSpLocks/>
            </p:cNvCxnSpPr>
            <p:nvPr/>
          </p:nvCxnSpPr>
          <p:spPr>
            <a:xfrm>
              <a:off x="6840088" y="549948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B188BC8F-F33D-A2B2-17F3-7E7969B1469B}"/>
                </a:ext>
              </a:extLst>
            </p:cNvPr>
            <p:cNvCxnSpPr>
              <a:cxnSpLocks/>
            </p:cNvCxnSpPr>
            <p:nvPr/>
          </p:nvCxnSpPr>
          <p:spPr>
            <a:xfrm flipV="1">
              <a:off x="7131980" y="3104662"/>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3C8D6761-1E26-0338-D471-13DB17F96121}"/>
                </a:ext>
              </a:extLst>
            </p:cNvPr>
            <p:cNvCxnSpPr>
              <a:cxnSpLocks/>
            </p:cNvCxnSpPr>
            <p:nvPr/>
          </p:nvCxnSpPr>
          <p:spPr>
            <a:xfrm>
              <a:off x="7131980" y="3143991"/>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pic>
          <p:nvPicPr>
            <p:cNvPr id="27" name="図 26" descr="アイコン が含まれている画像&#10;&#10;自動的に生成された説明">
              <a:extLst>
                <a:ext uri="{FF2B5EF4-FFF2-40B4-BE49-F238E27FC236}">
                  <a16:creationId xmlns:a16="http://schemas.microsoft.com/office/drawing/2014/main" id="{5B0D6B73-82AE-346D-537F-77ED71911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510136">
              <a:off x="4550201" y="4427185"/>
              <a:ext cx="904334" cy="678251"/>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BC964C9E-4F27-C713-F3C9-0A0A40005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4375">
              <a:off x="7236215" y="4472581"/>
              <a:ext cx="904334" cy="678251"/>
            </a:xfrm>
            <a:prstGeom prst="rect">
              <a:avLst/>
            </a:prstGeom>
          </p:spPr>
        </p:pic>
        <p:sp>
          <p:nvSpPr>
            <p:cNvPr id="29" name="吹き出し: 角を丸めた四角形 33">
              <a:extLst>
                <a:ext uri="{FF2B5EF4-FFF2-40B4-BE49-F238E27FC236}">
                  <a16:creationId xmlns:a16="http://schemas.microsoft.com/office/drawing/2014/main" id="{C5155EE4-6654-9033-476A-E823EB58AD6C}"/>
                </a:ext>
              </a:extLst>
            </p:cNvPr>
            <p:cNvSpPr/>
            <p:nvPr/>
          </p:nvSpPr>
          <p:spPr>
            <a:xfrm>
              <a:off x="5784971" y="3277041"/>
              <a:ext cx="1116419" cy="499731"/>
            </a:xfrm>
            <a:prstGeom prst="wedgeRoundRectCallout">
              <a:avLst>
                <a:gd name="adj1" fmla="val -52215"/>
                <a:gd name="adj2" fmla="val 92459"/>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テキストを</a:t>
              </a:r>
              <a:endParaRPr lang="en-US" altLang="ja-JP" sz="1350" b="1" dirty="0"/>
            </a:p>
            <a:p>
              <a:pPr algn="ctr"/>
              <a:r>
                <a:rPr lang="ja-JP" altLang="en-US" sz="1350" b="1"/>
                <a:t>送信</a:t>
              </a:r>
              <a:endParaRPr lang="en-US" altLang="ja-JP" sz="1350" b="1" dirty="0"/>
            </a:p>
          </p:txBody>
        </p:sp>
        <p:sp>
          <p:nvSpPr>
            <p:cNvPr id="30" name="吹き出し: 角を丸めた四角形 33">
              <a:extLst>
                <a:ext uri="{FF2B5EF4-FFF2-40B4-BE49-F238E27FC236}">
                  <a16:creationId xmlns:a16="http://schemas.microsoft.com/office/drawing/2014/main" id="{5FC86D4C-2785-2647-D40B-86D0957D35D6}"/>
                </a:ext>
              </a:extLst>
            </p:cNvPr>
            <p:cNvSpPr/>
            <p:nvPr/>
          </p:nvSpPr>
          <p:spPr>
            <a:xfrm>
              <a:off x="2570500" y="3987718"/>
              <a:ext cx="1533979" cy="631129"/>
            </a:xfrm>
            <a:prstGeom prst="wedgeRoundRectCallout">
              <a:avLst>
                <a:gd name="adj1" fmla="val 42972"/>
                <a:gd name="adj2" fmla="val -85574"/>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マイクからの音声を文字起こし</a:t>
              </a:r>
              <a:endParaRPr lang="en-US" altLang="ja-JP" sz="1350" b="1" dirty="0"/>
            </a:p>
          </p:txBody>
        </p:sp>
        <p:sp>
          <p:nvSpPr>
            <p:cNvPr id="31" name="吹き出し: 角を丸めた四角形 33">
              <a:extLst>
                <a:ext uri="{FF2B5EF4-FFF2-40B4-BE49-F238E27FC236}">
                  <a16:creationId xmlns:a16="http://schemas.microsoft.com/office/drawing/2014/main" id="{239CCB1E-47CF-5913-C477-5FF4D9F3ADA7}"/>
                </a:ext>
              </a:extLst>
            </p:cNvPr>
            <p:cNvSpPr/>
            <p:nvPr/>
          </p:nvSpPr>
          <p:spPr>
            <a:xfrm>
              <a:off x="7222906" y="5357112"/>
              <a:ext cx="1656227" cy="555463"/>
            </a:xfrm>
            <a:prstGeom prst="wedgeRoundRectCallout">
              <a:avLst>
                <a:gd name="adj1" fmla="val -45885"/>
                <a:gd name="adj2" fmla="val 93452"/>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テキストの誤字修正や句読点追加を行う</a:t>
              </a:r>
              <a:endParaRPr lang="en-US" altLang="ja-JP" sz="1350" b="1" dirty="0"/>
            </a:p>
          </p:txBody>
        </p:sp>
      </p:grpSp>
      <p:sp>
        <p:nvSpPr>
          <p:cNvPr id="33" name="テキスト ボックス 32">
            <a:extLst>
              <a:ext uri="{FF2B5EF4-FFF2-40B4-BE49-F238E27FC236}">
                <a16:creationId xmlns:a16="http://schemas.microsoft.com/office/drawing/2014/main" id="{6C911B8A-9B4C-B71C-96A3-71C281A48D5E}"/>
              </a:ext>
            </a:extLst>
          </p:cNvPr>
          <p:cNvSpPr txBox="1"/>
          <p:nvPr/>
        </p:nvSpPr>
        <p:spPr>
          <a:xfrm>
            <a:off x="10024753" y="1191514"/>
            <a:ext cx="2031325" cy="830997"/>
          </a:xfrm>
          <a:prstGeom prst="rect">
            <a:avLst/>
          </a:prstGeom>
          <a:noFill/>
        </p:spPr>
        <p:txBody>
          <a:bodyPr wrap="none" rtlCol="0">
            <a:spAutoFit/>
          </a:bodyPr>
          <a:lstStyle/>
          <a:p>
            <a:pPr algn="r"/>
            <a:r>
              <a:rPr kumimoji="1" lang="ja-JP" altLang="en-US" sz="2400" dirty="0"/>
              <a:t>学会で発表</a:t>
            </a:r>
            <a:endParaRPr kumimoji="1" lang="en-US" altLang="ja-JP" sz="2400" dirty="0"/>
          </a:p>
          <a:p>
            <a:pPr algn="r"/>
            <a:r>
              <a:rPr kumimoji="1" lang="ja-JP" altLang="en-US" sz="2400" dirty="0"/>
              <a:t>奨励賞を受賞</a:t>
            </a:r>
            <a:endParaRPr kumimoji="1" lang="en-US" altLang="ja-JP" sz="2400" dirty="0"/>
          </a:p>
        </p:txBody>
      </p:sp>
      <p:pic>
        <p:nvPicPr>
          <p:cNvPr id="35" name="図 34" descr="屋内, 人, 男, 立つ が含まれている画像&#10;&#10;AI 生成コンテンツは誤りを含む可能性があります。">
            <a:extLst>
              <a:ext uri="{FF2B5EF4-FFF2-40B4-BE49-F238E27FC236}">
                <a16:creationId xmlns:a16="http://schemas.microsoft.com/office/drawing/2014/main" id="{12A96F30-C9DF-111E-F674-1782C62D6B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2777" y="2735942"/>
            <a:ext cx="3427159" cy="2570369"/>
          </a:xfrm>
          <a:prstGeom prst="rect">
            <a:avLst/>
          </a:prstGeom>
        </p:spPr>
      </p:pic>
      <p:sp>
        <p:nvSpPr>
          <p:cNvPr id="37" name="二等辺三角形 36">
            <a:extLst>
              <a:ext uri="{FF2B5EF4-FFF2-40B4-BE49-F238E27FC236}">
                <a16:creationId xmlns:a16="http://schemas.microsoft.com/office/drawing/2014/main" id="{A29BBD14-F1A3-1CC1-47A6-07C14C16C6AF}"/>
              </a:ext>
            </a:extLst>
          </p:cNvPr>
          <p:cNvSpPr/>
          <p:nvPr/>
        </p:nvSpPr>
        <p:spPr>
          <a:xfrm rot="909715">
            <a:off x="9577963" y="4745224"/>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2F42CDCB-C278-0882-55AC-ED420C6C18ED}"/>
              </a:ext>
            </a:extLst>
          </p:cNvPr>
          <p:cNvSpPr/>
          <p:nvPr/>
        </p:nvSpPr>
        <p:spPr>
          <a:xfrm>
            <a:off x="6715124" y="5463816"/>
            <a:ext cx="5234811" cy="996240"/>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そのまま加治木くんの卒研に！</a:t>
            </a:r>
            <a:endParaRPr kumimoji="1" lang="en-US" altLang="ja-JP" b="1" dirty="0">
              <a:solidFill>
                <a:schemeClr val="tx1"/>
              </a:solidFill>
            </a:endParaRPr>
          </a:p>
          <a:p>
            <a:pPr algn="ctr"/>
            <a:r>
              <a:rPr kumimoji="1" lang="ja-JP" altLang="en-US" b="1" dirty="0">
                <a:solidFill>
                  <a:schemeClr val="tx1"/>
                </a:solidFill>
              </a:rPr>
              <a:t>「詐欺を撃退するためのシステム構築」</a:t>
            </a:r>
          </a:p>
        </p:txBody>
      </p:sp>
    </p:spTree>
    <p:extLst>
      <p:ext uri="{BB962C8B-B14F-4D97-AF65-F5344CB8AC3E}">
        <p14:creationId xmlns:p14="http://schemas.microsoft.com/office/powerpoint/2010/main" val="372053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E8355-D2AF-0293-79C2-27A22D2EA047}"/>
              </a:ext>
            </a:extLst>
          </p:cNvPr>
          <p:cNvSpPr>
            <a:spLocks noGrp="1"/>
          </p:cNvSpPr>
          <p:nvPr>
            <p:ph type="title"/>
          </p:nvPr>
        </p:nvSpPr>
        <p:spPr/>
        <p:txBody>
          <a:bodyPr/>
          <a:lstStyle/>
          <a:p>
            <a:r>
              <a:rPr lang="ja-JP" altLang="en-US" dirty="0"/>
              <a:t>これまでの大会参加と成果③：</a:t>
            </a:r>
            <a:r>
              <a:rPr lang="en-US" altLang="ja-JP" dirty="0"/>
              <a:t>DCON2025</a:t>
            </a:r>
            <a:endParaRPr kumimoji="1" lang="ja-JP" altLang="en-US" dirty="0"/>
          </a:p>
        </p:txBody>
      </p:sp>
      <p:sp>
        <p:nvSpPr>
          <p:cNvPr id="3" name="スライド番号プレースホルダー 2">
            <a:extLst>
              <a:ext uri="{FF2B5EF4-FFF2-40B4-BE49-F238E27FC236}">
                <a16:creationId xmlns:a16="http://schemas.microsoft.com/office/drawing/2014/main" id="{CFA60902-0A3B-3664-C532-8FCD10BE9B86}"/>
              </a:ext>
            </a:extLst>
          </p:cNvPr>
          <p:cNvSpPr>
            <a:spLocks noGrp="1"/>
          </p:cNvSpPr>
          <p:nvPr>
            <p:ph type="sldNum" sz="quarter" idx="12"/>
          </p:nvPr>
        </p:nvSpPr>
        <p:spPr/>
        <p:txBody>
          <a:bodyPr/>
          <a:lstStyle/>
          <a:p>
            <a:fld id="{82974276-9CCC-4F9F-BB43-F0A01DB4DC74}" type="slidenum">
              <a:rPr kumimoji="1" lang="ja-JP" altLang="en-US" smtClean="0"/>
              <a:pPr/>
              <a:t>12</a:t>
            </a:fld>
            <a:endParaRPr kumimoji="1" lang="ja-JP" altLang="en-US" dirty="0"/>
          </a:p>
        </p:txBody>
      </p:sp>
      <p:pic>
        <p:nvPicPr>
          <p:cNvPr id="7" name="図 6">
            <a:extLst>
              <a:ext uri="{FF2B5EF4-FFF2-40B4-BE49-F238E27FC236}">
                <a16:creationId xmlns:a16="http://schemas.microsoft.com/office/drawing/2014/main" id="{2DB2DE58-CFC9-7693-BDB8-0FD6A0E9A1BB}"/>
              </a:ext>
            </a:extLst>
          </p:cNvPr>
          <p:cNvPicPr>
            <a:picLocks noChangeAspect="1"/>
          </p:cNvPicPr>
          <p:nvPr/>
        </p:nvPicPr>
        <p:blipFill>
          <a:blip r:embed="rId2"/>
          <a:stretch>
            <a:fillRect/>
          </a:stretch>
        </p:blipFill>
        <p:spPr>
          <a:xfrm>
            <a:off x="47734" y="819150"/>
            <a:ext cx="4157965" cy="5886450"/>
          </a:xfrm>
          <a:prstGeom prst="rect">
            <a:avLst/>
          </a:prstGeom>
          <a:ln>
            <a:solidFill>
              <a:schemeClr val="tx1"/>
            </a:solidFill>
          </a:ln>
        </p:spPr>
      </p:pic>
      <p:pic>
        <p:nvPicPr>
          <p:cNvPr id="8" name="図 7">
            <a:extLst>
              <a:ext uri="{FF2B5EF4-FFF2-40B4-BE49-F238E27FC236}">
                <a16:creationId xmlns:a16="http://schemas.microsoft.com/office/drawing/2014/main" id="{DF281793-AB00-3EB2-1393-46DB232306F2}"/>
              </a:ext>
            </a:extLst>
          </p:cNvPr>
          <p:cNvPicPr>
            <a:picLocks noChangeAspect="1"/>
          </p:cNvPicPr>
          <p:nvPr/>
        </p:nvPicPr>
        <p:blipFill>
          <a:blip r:embed="rId3"/>
          <a:stretch>
            <a:fillRect/>
          </a:stretch>
        </p:blipFill>
        <p:spPr>
          <a:xfrm>
            <a:off x="4271550" y="819150"/>
            <a:ext cx="4157965" cy="5886450"/>
          </a:xfrm>
          <a:prstGeom prst="rect">
            <a:avLst/>
          </a:prstGeom>
          <a:ln>
            <a:solidFill>
              <a:schemeClr val="tx1"/>
            </a:solidFill>
          </a:ln>
        </p:spPr>
      </p:pic>
      <p:sp>
        <p:nvSpPr>
          <p:cNvPr id="9" name="テキスト ボックス 8">
            <a:extLst>
              <a:ext uri="{FF2B5EF4-FFF2-40B4-BE49-F238E27FC236}">
                <a16:creationId xmlns:a16="http://schemas.microsoft.com/office/drawing/2014/main" id="{EDED844F-6A0F-2E55-0702-25C1107DB6DF}"/>
              </a:ext>
            </a:extLst>
          </p:cNvPr>
          <p:cNvSpPr txBox="1"/>
          <p:nvPr/>
        </p:nvSpPr>
        <p:spPr>
          <a:xfrm>
            <a:off x="8571566" y="828675"/>
            <a:ext cx="3518912" cy="1261884"/>
          </a:xfrm>
          <a:prstGeom prst="rect">
            <a:avLst/>
          </a:prstGeom>
          <a:noFill/>
        </p:spPr>
        <p:txBody>
          <a:bodyPr wrap="none" rtlCol="0">
            <a:spAutoFit/>
          </a:bodyPr>
          <a:lstStyle/>
          <a:p>
            <a:r>
              <a:rPr kumimoji="1" lang="en-US" altLang="ja-JP" sz="3600" b="1" dirty="0" err="1"/>
              <a:t>PreSense</a:t>
            </a:r>
            <a:endParaRPr kumimoji="1" lang="en-US" altLang="ja-JP" sz="3600" b="1" dirty="0"/>
          </a:p>
          <a:p>
            <a:r>
              <a:rPr kumimoji="1" lang="ja-JP" altLang="en-US" sz="2000" dirty="0"/>
              <a:t>カラオケのように</a:t>
            </a:r>
            <a:endParaRPr kumimoji="1" lang="en-US" altLang="ja-JP" sz="2000" dirty="0"/>
          </a:p>
          <a:p>
            <a:r>
              <a:rPr kumimoji="1" lang="ja-JP" altLang="en-US" sz="2000" dirty="0"/>
              <a:t>プレゼンを採点するシステム</a:t>
            </a:r>
            <a:endParaRPr kumimoji="1" lang="en-US" altLang="ja-JP" sz="2000" dirty="0"/>
          </a:p>
        </p:txBody>
      </p:sp>
      <p:pic>
        <p:nvPicPr>
          <p:cNvPr id="11" name="図 10" descr="ステージの上でテレビを見ている男性&#10;&#10;AI 生成コンテンツは誤りを含む可能性があります。">
            <a:extLst>
              <a:ext uri="{FF2B5EF4-FFF2-40B4-BE49-F238E27FC236}">
                <a16:creationId xmlns:a16="http://schemas.microsoft.com/office/drawing/2014/main" id="{4B55855C-C020-A8E9-7B47-486CE55A0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841" y="2081212"/>
            <a:ext cx="3162300" cy="2371725"/>
          </a:xfrm>
          <a:prstGeom prst="rect">
            <a:avLst/>
          </a:prstGeom>
        </p:spPr>
      </p:pic>
      <p:pic>
        <p:nvPicPr>
          <p:cNvPr id="13" name="図 12" descr="人, 屋内, 立つ, 民衆 が含まれている画像&#10;&#10;AI 生成コンテンツは誤りを含む可能性があります。">
            <a:extLst>
              <a:ext uri="{FF2B5EF4-FFF2-40B4-BE49-F238E27FC236}">
                <a16:creationId xmlns:a16="http://schemas.microsoft.com/office/drawing/2014/main" id="{D0DE90D3-082B-0552-E5E9-14B3C33E9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617" y="4696981"/>
            <a:ext cx="2667934" cy="2000950"/>
          </a:xfrm>
          <a:prstGeom prst="rect">
            <a:avLst/>
          </a:prstGeom>
        </p:spPr>
      </p:pic>
      <p:pic>
        <p:nvPicPr>
          <p:cNvPr id="15" name="図 14" descr="白い壁の前に立つスーツを着た男性たち&#10;&#10;AI 生成コンテンツは誤りを含む可能性があります。">
            <a:extLst>
              <a:ext uri="{FF2B5EF4-FFF2-40B4-BE49-F238E27FC236}">
                <a16:creationId xmlns:a16="http://schemas.microsoft.com/office/drawing/2014/main" id="{C0A14578-FAFD-418D-E7F3-BF60C894AF52}"/>
              </a:ext>
            </a:extLst>
          </p:cNvPr>
          <p:cNvPicPr>
            <a:picLocks noChangeAspect="1"/>
          </p:cNvPicPr>
          <p:nvPr/>
        </p:nvPicPr>
        <p:blipFill>
          <a:blip r:embed="rId6">
            <a:extLst>
              <a:ext uri="{28A0092B-C50C-407E-A947-70E740481C1C}">
                <a14:useLocalDpi xmlns:a14="http://schemas.microsoft.com/office/drawing/2010/main" val="0"/>
              </a:ext>
            </a:extLst>
          </a:blip>
          <a:srcRect l="22917" t="12501" r="12604" b="17222"/>
          <a:stretch>
            <a:fillRect/>
          </a:stretch>
        </p:blipFill>
        <p:spPr>
          <a:xfrm>
            <a:off x="6096000" y="3735419"/>
            <a:ext cx="3543822" cy="2896889"/>
          </a:xfrm>
          <a:prstGeom prst="rect">
            <a:avLst/>
          </a:prstGeom>
          <a:ln w="76200">
            <a:solidFill>
              <a:schemeClr val="bg1"/>
            </a:solidFill>
          </a:ln>
        </p:spPr>
      </p:pic>
    </p:spTree>
    <p:extLst>
      <p:ext uri="{BB962C8B-B14F-4D97-AF65-F5344CB8AC3E}">
        <p14:creationId xmlns:p14="http://schemas.microsoft.com/office/powerpoint/2010/main" val="367693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1F570-2376-E55A-6A7B-B6528506513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AC9FE7-A8CB-D16B-97F2-AA40339EB67C}"/>
              </a:ext>
            </a:extLst>
          </p:cNvPr>
          <p:cNvSpPr>
            <a:spLocks noGrp="1"/>
          </p:cNvSpPr>
          <p:nvPr>
            <p:ph type="sldNum" sz="quarter" idx="12"/>
          </p:nvPr>
        </p:nvSpPr>
        <p:spPr/>
        <p:txBody>
          <a:bodyPr/>
          <a:lstStyle/>
          <a:p>
            <a:fld id="{82974276-9CCC-4F9F-BB43-F0A01DB4DC74}" type="slidenum">
              <a:rPr kumimoji="1" lang="ja-JP" altLang="en-US" smtClean="0"/>
              <a:pPr/>
              <a:t>13</a:t>
            </a:fld>
            <a:endParaRPr kumimoji="1" lang="ja-JP" altLang="en-US" dirty="0"/>
          </a:p>
        </p:txBody>
      </p:sp>
      <p:sp>
        <p:nvSpPr>
          <p:cNvPr id="3" name="タイトル 2">
            <a:extLst>
              <a:ext uri="{FF2B5EF4-FFF2-40B4-BE49-F238E27FC236}">
                <a16:creationId xmlns:a16="http://schemas.microsoft.com/office/drawing/2014/main" id="{5234A151-4168-C92B-F1FC-1C13B5D66585}"/>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B </a:t>
            </a:r>
            <a:r>
              <a:rPr kumimoji="1" lang="ja-JP" altLang="en-US" sz="4800" dirty="0"/>
              <a:t>共同研究・研究協力への取り組み</a:t>
            </a:r>
            <a:endParaRPr kumimoji="1" lang="ja-JP" altLang="en-US" dirty="0"/>
          </a:p>
        </p:txBody>
      </p:sp>
      <p:sp>
        <p:nvSpPr>
          <p:cNvPr id="5" name="正方形/長方形 4">
            <a:extLst>
              <a:ext uri="{FF2B5EF4-FFF2-40B4-BE49-F238E27FC236}">
                <a16:creationId xmlns:a16="http://schemas.microsoft.com/office/drawing/2014/main" id="{657BAEF0-B126-56C0-CE66-529FBCAFFB78}"/>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就活時などに話やすい！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「会社」や「大学」の一番のリアルが分かる</a:t>
            </a:r>
            <a:endParaRPr kumimoji="1" lang="en-US" altLang="ja-JP" sz="2800" dirty="0">
              <a:solidFill>
                <a:schemeClr val="tx1"/>
              </a:solidFill>
            </a:endParaRPr>
          </a:p>
        </p:txBody>
      </p:sp>
    </p:spTree>
    <p:extLst>
      <p:ext uri="{BB962C8B-B14F-4D97-AF65-F5344CB8AC3E}">
        <p14:creationId xmlns:p14="http://schemas.microsoft.com/office/powerpoint/2010/main" val="3773454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屋内, テーブル, 座る, ケーキ が含まれている画像&#10;&#10;AI 生成コンテンツは誤りを含む可能性があります。">
            <a:extLst>
              <a:ext uri="{FF2B5EF4-FFF2-40B4-BE49-F238E27FC236}">
                <a16:creationId xmlns:a16="http://schemas.microsoft.com/office/drawing/2014/main" id="{D998F9C3-311E-545E-3D97-A518E8B65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817" y="2062299"/>
            <a:ext cx="7779815" cy="4376146"/>
          </a:xfrm>
          <a:prstGeom prst="rect">
            <a:avLst/>
          </a:prstGeom>
        </p:spPr>
      </p:pic>
      <p:sp>
        <p:nvSpPr>
          <p:cNvPr id="2" name="タイトル 1">
            <a:extLst>
              <a:ext uri="{FF2B5EF4-FFF2-40B4-BE49-F238E27FC236}">
                <a16:creationId xmlns:a16="http://schemas.microsoft.com/office/drawing/2014/main" id="{C0F7A1EC-61C2-C256-6162-4D1D205CAF1C}"/>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8FC423D-253B-0628-7325-851159602F28}"/>
              </a:ext>
            </a:extLst>
          </p:cNvPr>
          <p:cNvSpPr>
            <a:spLocks noGrp="1"/>
          </p:cNvSpPr>
          <p:nvPr>
            <p:ph type="sldNum" sz="quarter" idx="12"/>
          </p:nvPr>
        </p:nvSpPr>
        <p:spPr/>
        <p:txBody>
          <a:bodyPr/>
          <a:lstStyle/>
          <a:p>
            <a:fld id="{82974276-9CCC-4F9F-BB43-F0A01DB4DC74}" type="slidenum">
              <a:rPr kumimoji="1" lang="ja-JP" altLang="en-US" smtClean="0"/>
              <a:pPr/>
              <a:t>14</a:t>
            </a:fld>
            <a:endParaRPr kumimoji="1" lang="ja-JP" altLang="en-US" dirty="0"/>
          </a:p>
        </p:txBody>
      </p:sp>
      <p:sp>
        <p:nvSpPr>
          <p:cNvPr id="4" name="テキスト プレースホルダー 3">
            <a:extLst>
              <a:ext uri="{FF2B5EF4-FFF2-40B4-BE49-F238E27FC236}">
                <a16:creationId xmlns:a16="http://schemas.microsoft.com/office/drawing/2014/main" id="{CCA6997F-1450-EA74-1A5B-D73676B075AB}"/>
              </a:ext>
            </a:extLst>
          </p:cNvPr>
          <p:cNvSpPr>
            <a:spLocks noGrp="1"/>
          </p:cNvSpPr>
          <p:nvPr>
            <p:ph type="body" sz="quarter" idx="14"/>
          </p:nvPr>
        </p:nvSpPr>
        <p:spPr>
          <a:xfrm>
            <a:off x="338667" y="952862"/>
            <a:ext cx="11497733" cy="1048294"/>
          </a:xfrm>
        </p:spPr>
        <p:txBody>
          <a:bodyPr/>
          <a:lstStyle/>
          <a:p>
            <a:pPr indent="0">
              <a:buNone/>
            </a:pPr>
            <a:r>
              <a:rPr lang="en-US" altLang="ja-JP" sz="3600" dirty="0"/>
              <a:t>World Robot Summit</a:t>
            </a:r>
            <a:br>
              <a:rPr lang="en-US" altLang="ja-JP" sz="3600" dirty="0"/>
            </a:br>
            <a:r>
              <a:rPr lang="ja-JP" altLang="en-US" sz="3600" dirty="0"/>
              <a:t>コンビニエンスロボットチャレンジ＠</a:t>
            </a:r>
            <a:r>
              <a:rPr lang="ja-JP" altLang="en-US" sz="3600" b="1" dirty="0"/>
              <a:t>大阪万博</a:t>
            </a:r>
            <a:r>
              <a:rPr lang="en-US" altLang="ja-JP" sz="3600" b="1" dirty="0"/>
              <a:t>2025</a:t>
            </a:r>
            <a:endParaRPr lang="ja-JP" altLang="en-US" sz="3600" b="1" dirty="0"/>
          </a:p>
        </p:txBody>
      </p:sp>
      <p:pic>
        <p:nvPicPr>
          <p:cNvPr id="10" name="図 9" descr="屋内, テーブル, 座る, コンピュータ が含まれている画像&#10;&#10;AI 生成コンテンツは誤りを含む可能性があります。">
            <a:extLst>
              <a:ext uri="{FF2B5EF4-FFF2-40B4-BE49-F238E27FC236}">
                <a16:creationId xmlns:a16="http://schemas.microsoft.com/office/drawing/2014/main" id="{E20281BA-6B63-4C67-AF08-0969E0B6D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3823832"/>
            <a:ext cx="3486150" cy="2614613"/>
          </a:xfrm>
          <a:prstGeom prst="rect">
            <a:avLst/>
          </a:prstGeom>
        </p:spPr>
      </p:pic>
      <p:pic>
        <p:nvPicPr>
          <p:cNvPr id="11" name="図 10" descr="屋内, テーブル, 座る, コンピュータ が含まれている画像&#10;&#10;AI 生成コンテンツは誤りを含む可能性があります。">
            <a:extLst>
              <a:ext uri="{FF2B5EF4-FFF2-40B4-BE49-F238E27FC236}">
                <a16:creationId xmlns:a16="http://schemas.microsoft.com/office/drawing/2014/main" id="{04B466E1-4471-09D9-BEBA-36202571CE86}"/>
              </a:ext>
            </a:extLst>
          </p:cNvPr>
          <p:cNvPicPr>
            <a:picLocks noChangeAspect="1"/>
          </p:cNvPicPr>
          <p:nvPr/>
        </p:nvPicPr>
        <p:blipFill>
          <a:blip r:embed="rId3">
            <a:extLst>
              <a:ext uri="{28A0092B-C50C-407E-A947-70E740481C1C}">
                <a14:useLocalDpi xmlns:a14="http://schemas.microsoft.com/office/drawing/2010/main" val="0"/>
              </a:ext>
            </a:extLst>
          </a:blip>
          <a:srcRect l="46311" t="54007" r="32452" b="39314"/>
          <a:stretch>
            <a:fillRect/>
          </a:stretch>
        </p:blipFill>
        <p:spPr>
          <a:xfrm>
            <a:off x="336473" y="2069646"/>
            <a:ext cx="5330902" cy="1257300"/>
          </a:xfrm>
          <a:prstGeom prst="rect">
            <a:avLst/>
          </a:prstGeom>
          <a:ln w="76200">
            <a:solidFill>
              <a:schemeClr val="bg1"/>
            </a:solidFill>
          </a:ln>
        </p:spPr>
      </p:pic>
      <p:sp>
        <p:nvSpPr>
          <p:cNvPr id="12" name="右中かっこ 11">
            <a:extLst>
              <a:ext uri="{FF2B5EF4-FFF2-40B4-BE49-F238E27FC236}">
                <a16:creationId xmlns:a16="http://schemas.microsoft.com/office/drawing/2014/main" id="{09EEC129-0B64-DEE8-DF03-1674B37AC2A3}"/>
              </a:ext>
            </a:extLst>
          </p:cNvPr>
          <p:cNvSpPr/>
          <p:nvPr/>
        </p:nvSpPr>
        <p:spPr>
          <a:xfrm rot="5400000">
            <a:off x="2892387" y="938540"/>
            <a:ext cx="219073" cy="5330903"/>
          </a:xfrm>
          <a:prstGeom prst="rightBrace">
            <a:avLst>
              <a:gd name="adj1" fmla="val 8333"/>
              <a:gd name="adj2" fmla="val 7349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1494511C-D0DF-8EB0-FD5A-7D7194343436}"/>
              </a:ext>
            </a:extLst>
          </p:cNvPr>
          <p:cNvSpPr/>
          <p:nvPr/>
        </p:nvSpPr>
        <p:spPr>
          <a:xfrm>
            <a:off x="1644650" y="5119369"/>
            <a:ext cx="1133384" cy="3844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DC369BE1-3A54-372F-540E-8468EA9FF76F}"/>
              </a:ext>
            </a:extLst>
          </p:cNvPr>
          <p:cNvSpPr txBox="1"/>
          <p:nvPr/>
        </p:nvSpPr>
        <p:spPr>
          <a:xfrm>
            <a:off x="5448300" y="5664702"/>
            <a:ext cx="6236003" cy="707886"/>
          </a:xfrm>
          <a:prstGeom prst="rect">
            <a:avLst/>
          </a:prstGeom>
          <a:solidFill>
            <a:schemeClr val="bg1"/>
          </a:solidFill>
          <a:ln>
            <a:solidFill>
              <a:schemeClr val="tx1"/>
            </a:solidFill>
          </a:ln>
        </p:spPr>
        <p:txBody>
          <a:bodyPr wrap="none" rtlCol="0">
            <a:spAutoFit/>
          </a:bodyPr>
          <a:lstStyle/>
          <a:p>
            <a:r>
              <a:rPr kumimoji="1" lang="ja-JP" altLang="en-US" sz="2000" b="1" dirty="0">
                <a:latin typeface="+mn-ea"/>
              </a:rPr>
              <a:t>コンビニを想定して，</a:t>
            </a:r>
            <a:endParaRPr kumimoji="1" lang="en-US" altLang="ja-JP" sz="2000" b="1" dirty="0">
              <a:latin typeface="+mn-ea"/>
            </a:endParaRPr>
          </a:p>
          <a:p>
            <a:r>
              <a:rPr kumimoji="1" lang="ja-JP" altLang="en-US" sz="2000" b="1" dirty="0">
                <a:latin typeface="+mn-ea"/>
              </a:rPr>
              <a:t>商品を陳列</a:t>
            </a:r>
            <a:r>
              <a:rPr kumimoji="1" lang="en-US" altLang="ja-JP" sz="2000" b="1" dirty="0">
                <a:latin typeface="+mn-ea"/>
              </a:rPr>
              <a:t>/</a:t>
            </a:r>
            <a:r>
              <a:rPr kumimoji="1" lang="ja-JP" altLang="en-US" sz="2000" b="1" dirty="0">
                <a:latin typeface="+mn-ea"/>
              </a:rPr>
              <a:t>バーコードを読んで古いものを廃棄する</a:t>
            </a:r>
          </a:p>
        </p:txBody>
      </p:sp>
    </p:spTree>
    <p:extLst>
      <p:ext uri="{BB962C8B-B14F-4D97-AF65-F5344CB8AC3E}">
        <p14:creationId xmlns:p14="http://schemas.microsoft.com/office/powerpoint/2010/main" val="291166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1A2DB-648B-2D64-3974-89055FE30A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EF1573-642D-21AC-EAD3-A501F277F179}"/>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F5AC957-CC83-60FF-1B85-EB763A95295A}"/>
              </a:ext>
            </a:extLst>
          </p:cNvPr>
          <p:cNvSpPr>
            <a:spLocks noGrp="1"/>
          </p:cNvSpPr>
          <p:nvPr>
            <p:ph type="sldNum" sz="quarter" idx="12"/>
          </p:nvPr>
        </p:nvSpPr>
        <p:spPr/>
        <p:txBody>
          <a:bodyPr/>
          <a:lstStyle/>
          <a:p>
            <a:fld id="{82974276-9CCC-4F9F-BB43-F0A01DB4DC74}" type="slidenum">
              <a:rPr kumimoji="1" lang="ja-JP" altLang="en-US" smtClean="0"/>
              <a:pPr/>
              <a:t>15</a:t>
            </a:fld>
            <a:endParaRPr kumimoji="1" lang="ja-JP" altLang="en-US" dirty="0"/>
          </a:p>
        </p:txBody>
      </p:sp>
      <p:sp>
        <p:nvSpPr>
          <p:cNvPr id="4" name="テキスト プレースホルダー 3">
            <a:extLst>
              <a:ext uri="{FF2B5EF4-FFF2-40B4-BE49-F238E27FC236}">
                <a16:creationId xmlns:a16="http://schemas.microsoft.com/office/drawing/2014/main" id="{C696C153-830A-D20F-1A8B-623D245FC9A3}"/>
              </a:ext>
            </a:extLst>
          </p:cNvPr>
          <p:cNvSpPr>
            <a:spLocks noGrp="1"/>
          </p:cNvSpPr>
          <p:nvPr>
            <p:ph type="body" sz="quarter" idx="14"/>
          </p:nvPr>
        </p:nvSpPr>
        <p:spPr>
          <a:xfrm>
            <a:off x="338667" y="952862"/>
            <a:ext cx="11497733" cy="1048294"/>
          </a:xfrm>
        </p:spPr>
        <p:txBody>
          <a:bodyPr/>
          <a:lstStyle/>
          <a:p>
            <a:pPr indent="0">
              <a:buNone/>
            </a:pPr>
            <a:r>
              <a:rPr lang="en-US" altLang="ja-JP" sz="3600" dirty="0"/>
              <a:t>RoboCup@Home OPL</a:t>
            </a:r>
          </a:p>
          <a:p>
            <a:pPr indent="0">
              <a:buNone/>
            </a:pPr>
            <a:r>
              <a:rPr lang="en-US" altLang="ja-JP" sz="3600" b="1" dirty="0"/>
              <a:t>Open Challenge </a:t>
            </a:r>
            <a:r>
              <a:rPr lang="ja-JP" altLang="en-US" sz="3600" b="1" dirty="0"/>
              <a:t>優勝！</a:t>
            </a:r>
          </a:p>
        </p:txBody>
      </p:sp>
      <p:pic>
        <p:nvPicPr>
          <p:cNvPr id="6" name="図 5">
            <a:extLst>
              <a:ext uri="{FF2B5EF4-FFF2-40B4-BE49-F238E27FC236}">
                <a16:creationId xmlns:a16="http://schemas.microsoft.com/office/drawing/2014/main" id="{57E4400A-6468-3A0C-1C87-4A9ABA6F00DA}"/>
              </a:ext>
            </a:extLst>
          </p:cNvPr>
          <p:cNvPicPr>
            <a:picLocks noChangeAspect="1"/>
          </p:cNvPicPr>
          <p:nvPr/>
        </p:nvPicPr>
        <p:blipFill>
          <a:blip r:embed="rId2"/>
          <a:stretch>
            <a:fillRect/>
          </a:stretch>
        </p:blipFill>
        <p:spPr>
          <a:xfrm>
            <a:off x="7417702" y="76200"/>
            <a:ext cx="4631388" cy="6590212"/>
          </a:xfrm>
          <a:prstGeom prst="rect">
            <a:avLst/>
          </a:prstGeom>
        </p:spPr>
      </p:pic>
      <p:sp>
        <p:nvSpPr>
          <p:cNvPr id="7" name="正方形/長方形 6">
            <a:extLst>
              <a:ext uri="{FF2B5EF4-FFF2-40B4-BE49-F238E27FC236}">
                <a16:creationId xmlns:a16="http://schemas.microsoft.com/office/drawing/2014/main" id="{328B73CE-AADC-3442-8363-DAF7606C726A}"/>
              </a:ext>
            </a:extLst>
          </p:cNvPr>
          <p:cNvSpPr/>
          <p:nvPr/>
        </p:nvSpPr>
        <p:spPr>
          <a:xfrm>
            <a:off x="9144000" y="3562350"/>
            <a:ext cx="1123950" cy="41910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17D59864-A1BF-FD61-68B0-A2849B503FB2}"/>
              </a:ext>
            </a:extLst>
          </p:cNvPr>
          <p:cNvPicPr>
            <a:picLocks noChangeAspect="1"/>
          </p:cNvPicPr>
          <p:nvPr/>
        </p:nvPicPr>
        <p:blipFill>
          <a:blip r:embed="rId3"/>
          <a:stretch>
            <a:fillRect/>
          </a:stretch>
        </p:blipFill>
        <p:spPr>
          <a:xfrm>
            <a:off x="3619450" y="2398362"/>
            <a:ext cx="3667176" cy="2759333"/>
          </a:xfrm>
          <a:prstGeom prst="rect">
            <a:avLst/>
          </a:prstGeom>
          <a:ln>
            <a:solidFill>
              <a:srgbClr val="203864"/>
            </a:solidFill>
          </a:ln>
        </p:spPr>
      </p:pic>
      <p:pic>
        <p:nvPicPr>
          <p:cNvPr id="15" name="図 14">
            <a:extLst>
              <a:ext uri="{FF2B5EF4-FFF2-40B4-BE49-F238E27FC236}">
                <a16:creationId xmlns:a16="http://schemas.microsoft.com/office/drawing/2014/main" id="{A39E66E2-06D9-BD0B-0E56-BDB44F5023D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rcRect l="53594" t="11653" b="20546"/>
          <a:stretch>
            <a:fillRect/>
          </a:stretch>
        </p:blipFill>
        <p:spPr>
          <a:xfrm>
            <a:off x="133350" y="2398362"/>
            <a:ext cx="3358696" cy="2759333"/>
          </a:xfrm>
          <a:prstGeom prst="rect">
            <a:avLst/>
          </a:prstGeom>
          <a:ln>
            <a:solidFill>
              <a:srgbClr val="203864"/>
            </a:solidFill>
          </a:ln>
        </p:spPr>
      </p:pic>
      <p:sp>
        <p:nvSpPr>
          <p:cNvPr id="19" name="二等辺三角形 18">
            <a:extLst>
              <a:ext uri="{FF2B5EF4-FFF2-40B4-BE49-F238E27FC236}">
                <a16:creationId xmlns:a16="http://schemas.microsoft.com/office/drawing/2014/main" id="{0D487C5F-5E2D-DD55-F59A-729A00923DAB}"/>
              </a:ext>
            </a:extLst>
          </p:cNvPr>
          <p:cNvSpPr/>
          <p:nvPr/>
        </p:nvSpPr>
        <p:spPr>
          <a:xfrm rot="19957662">
            <a:off x="1731429" y="4469507"/>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D5266B13-179F-655F-31F6-2099564919FB}"/>
              </a:ext>
            </a:extLst>
          </p:cNvPr>
          <p:cNvSpPr/>
          <p:nvPr/>
        </p:nvSpPr>
        <p:spPr>
          <a:xfrm>
            <a:off x="133350" y="5343525"/>
            <a:ext cx="7141442" cy="1106221"/>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そのまま坂本くんの卒研に！</a:t>
            </a:r>
            <a:endParaRPr kumimoji="1" lang="en-US" altLang="ja-JP" b="1" dirty="0">
              <a:solidFill>
                <a:schemeClr val="tx1"/>
              </a:solidFill>
            </a:endParaRPr>
          </a:p>
          <a:p>
            <a:pPr algn="ctr"/>
            <a:r>
              <a:rPr kumimoji="1" lang="ja-JP" altLang="en-US" b="1" dirty="0">
                <a:solidFill>
                  <a:schemeClr val="tx1"/>
                </a:solidFill>
              </a:rPr>
              <a:t>「ホームサービスロボット向けの状態遷移の可視化手法の提案」</a:t>
            </a:r>
          </a:p>
        </p:txBody>
      </p:sp>
    </p:spTree>
    <p:extLst>
      <p:ext uri="{BB962C8B-B14F-4D97-AF65-F5344CB8AC3E}">
        <p14:creationId xmlns:p14="http://schemas.microsoft.com/office/powerpoint/2010/main" val="206060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A2305-D64C-0F53-C9EB-59F496A10D19}"/>
              </a:ext>
            </a:extLst>
          </p:cNvPr>
          <p:cNvSpPr>
            <a:spLocks noGrp="1"/>
          </p:cNvSpPr>
          <p:nvPr>
            <p:ph type="title"/>
          </p:nvPr>
        </p:nvSpPr>
        <p:spPr/>
        <p:txBody>
          <a:bodyPr/>
          <a:lstStyle/>
          <a:p>
            <a:r>
              <a:rPr kumimoji="1" lang="ja-JP" altLang="en-US" dirty="0"/>
              <a:t>研究協力：安川電機</a:t>
            </a:r>
          </a:p>
        </p:txBody>
      </p:sp>
      <p:sp>
        <p:nvSpPr>
          <p:cNvPr id="3" name="スライド番号プレースホルダー 2">
            <a:extLst>
              <a:ext uri="{FF2B5EF4-FFF2-40B4-BE49-F238E27FC236}">
                <a16:creationId xmlns:a16="http://schemas.microsoft.com/office/drawing/2014/main" id="{27437F92-A19B-1741-C8CC-F85D92B50D4E}"/>
              </a:ext>
            </a:extLst>
          </p:cNvPr>
          <p:cNvSpPr>
            <a:spLocks noGrp="1"/>
          </p:cNvSpPr>
          <p:nvPr>
            <p:ph type="sldNum" sz="quarter" idx="12"/>
          </p:nvPr>
        </p:nvSpPr>
        <p:spPr/>
        <p:txBody>
          <a:bodyPr/>
          <a:lstStyle/>
          <a:p>
            <a:fld id="{82974276-9CCC-4F9F-BB43-F0A01DB4DC74}" type="slidenum">
              <a:rPr kumimoji="1" lang="ja-JP" altLang="en-US" smtClean="0"/>
              <a:pPr/>
              <a:t>16</a:t>
            </a:fld>
            <a:endParaRPr kumimoji="1" lang="ja-JP" altLang="en-US" dirty="0"/>
          </a:p>
        </p:txBody>
      </p:sp>
      <p:pic>
        <p:nvPicPr>
          <p:cNvPr id="5" name="産業用ロボット_疑似骨格推定_エビフライデモ_720p">
            <a:hlinkClick r:id="" action="ppaction://media"/>
            <a:extLst>
              <a:ext uri="{FF2B5EF4-FFF2-40B4-BE49-F238E27FC236}">
                <a16:creationId xmlns:a16="http://schemas.microsoft.com/office/drawing/2014/main" id="{7A8AB512-C0F9-7519-CC67-44850D4E59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50" y="1949845"/>
            <a:ext cx="5988050" cy="3368279"/>
          </a:xfrm>
          <a:prstGeom prst="rect">
            <a:avLst/>
          </a:prstGeom>
        </p:spPr>
      </p:pic>
      <p:sp>
        <p:nvSpPr>
          <p:cNvPr id="6" name="テキスト ボックス 5">
            <a:extLst>
              <a:ext uri="{FF2B5EF4-FFF2-40B4-BE49-F238E27FC236}">
                <a16:creationId xmlns:a16="http://schemas.microsoft.com/office/drawing/2014/main" id="{6557CC05-2A0F-B532-A873-7CC0AA5C45EA}"/>
              </a:ext>
            </a:extLst>
          </p:cNvPr>
          <p:cNvSpPr txBox="1"/>
          <p:nvPr/>
        </p:nvSpPr>
        <p:spPr>
          <a:xfrm>
            <a:off x="162166" y="923925"/>
            <a:ext cx="12574276" cy="954107"/>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sz="2800" dirty="0"/>
              <a:t>食材の姿勢を推定して，ロボットで把持するシステムや</a:t>
            </a:r>
            <a:r>
              <a:rPr kumimoji="1" lang="en-US" altLang="ja-JP" sz="2800" dirty="0"/>
              <a:t>AI</a:t>
            </a:r>
            <a:r>
              <a:rPr kumimoji="1" lang="ja-JP" altLang="en-US" sz="2800" dirty="0"/>
              <a:t>の開発（</a:t>
            </a:r>
            <a:r>
              <a:rPr kumimoji="1" lang="en-US" altLang="ja-JP" sz="2800" dirty="0"/>
              <a:t>5</a:t>
            </a:r>
            <a:r>
              <a:rPr kumimoji="1" lang="ja-JP" altLang="en-US" sz="2800" dirty="0"/>
              <a:t>年）</a:t>
            </a:r>
            <a:endParaRPr kumimoji="1" lang="en-US" altLang="ja-JP" sz="2800" dirty="0"/>
          </a:p>
          <a:p>
            <a:pPr marL="285750" indent="-285750">
              <a:buFont typeface="Wingdings" panose="05000000000000000000" pitchFamily="2" charset="2"/>
              <a:buChar char="ü"/>
            </a:pPr>
            <a:r>
              <a:rPr kumimoji="1" lang="ja-JP" altLang="en-US" sz="2800" dirty="0"/>
              <a:t>農場をまるごと</a:t>
            </a:r>
            <a:r>
              <a:rPr kumimoji="1" lang="en-US" altLang="ja-JP" sz="2800" dirty="0"/>
              <a:t>3D</a:t>
            </a:r>
            <a:r>
              <a:rPr kumimoji="1" lang="ja-JP" altLang="en-US" sz="2800" dirty="0"/>
              <a:t>スキャンして活用するシステムの開発（専</a:t>
            </a:r>
            <a:r>
              <a:rPr kumimoji="1" lang="en-US" altLang="ja-JP" sz="2800" dirty="0"/>
              <a:t>1</a:t>
            </a:r>
            <a:r>
              <a:rPr kumimoji="1" lang="ja-JP" altLang="en-US" sz="2800" dirty="0"/>
              <a:t>）</a:t>
            </a:r>
          </a:p>
        </p:txBody>
      </p:sp>
      <p:pic>
        <p:nvPicPr>
          <p:cNvPr id="8" name="図 7">
            <a:extLst>
              <a:ext uri="{FF2B5EF4-FFF2-40B4-BE49-F238E27FC236}">
                <a16:creationId xmlns:a16="http://schemas.microsoft.com/office/drawing/2014/main" id="{B0B51A34-BB30-389D-6F15-555CBF20549D}"/>
              </a:ext>
            </a:extLst>
          </p:cNvPr>
          <p:cNvPicPr>
            <a:picLocks noChangeAspect="1"/>
          </p:cNvPicPr>
          <p:nvPr/>
        </p:nvPicPr>
        <p:blipFill>
          <a:blip r:embed="rId5"/>
          <a:stretch>
            <a:fillRect/>
          </a:stretch>
        </p:blipFill>
        <p:spPr>
          <a:xfrm>
            <a:off x="6096000" y="2305050"/>
            <a:ext cx="6095999" cy="2740159"/>
          </a:xfrm>
          <a:prstGeom prst="rect">
            <a:avLst/>
          </a:prstGeom>
        </p:spPr>
      </p:pic>
      <p:sp>
        <p:nvSpPr>
          <p:cNvPr id="9" name="テキスト ボックス 8">
            <a:extLst>
              <a:ext uri="{FF2B5EF4-FFF2-40B4-BE49-F238E27FC236}">
                <a16:creationId xmlns:a16="http://schemas.microsoft.com/office/drawing/2014/main" id="{3EB6F8EE-3074-2DBE-4EE7-3202582C5E19}"/>
              </a:ext>
            </a:extLst>
          </p:cNvPr>
          <p:cNvSpPr txBox="1"/>
          <p:nvPr/>
        </p:nvSpPr>
        <p:spPr>
          <a:xfrm>
            <a:off x="5473488" y="5534025"/>
            <a:ext cx="6710042" cy="954107"/>
          </a:xfrm>
          <a:prstGeom prst="rect">
            <a:avLst/>
          </a:prstGeom>
          <a:noFill/>
        </p:spPr>
        <p:txBody>
          <a:bodyPr wrap="none" rtlCol="0">
            <a:spAutoFit/>
          </a:bodyPr>
          <a:lstStyle/>
          <a:p>
            <a:r>
              <a:rPr kumimoji="1" lang="ja-JP" altLang="en-US" sz="2800" dirty="0"/>
              <a:t>定期的に安川電機・九工大と</a:t>
            </a:r>
            <a:r>
              <a:rPr kumimoji="1" lang="en-US" altLang="ja-JP" sz="2800" dirty="0"/>
              <a:t>MTG</a:t>
            </a:r>
            <a:r>
              <a:rPr kumimoji="1" lang="ja-JP" altLang="en-US" sz="2800" dirty="0"/>
              <a:t>を実施</a:t>
            </a:r>
            <a:endParaRPr kumimoji="1" lang="en-US" altLang="ja-JP" sz="2800" dirty="0"/>
          </a:p>
          <a:p>
            <a:r>
              <a:rPr kumimoji="1" lang="ja-JP" altLang="en-US" sz="2800" dirty="0"/>
              <a:t>直接現地に足を運ぶことも！</a:t>
            </a:r>
          </a:p>
        </p:txBody>
      </p:sp>
    </p:spTree>
    <p:extLst>
      <p:ext uri="{BB962C8B-B14F-4D97-AF65-F5344CB8AC3E}">
        <p14:creationId xmlns:p14="http://schemas.microsoft.com/office/powerpoint/2010/main" val="34500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03D28E-0356-A6F6-C024-7A4BF9588D6E}"/>
              </a:ext>
            </a:extLst>
          </p:cNvPr>
          <p:cNvSpPr>
            <a:spLocks noGrp="1"/>
          </p:cNvSpPr>
          <p:nvPr>
            <p:ph type="sldNum" sz="quarter" idx="12"/>
          </p:nvPr>
        </p:nvSpPr>
        <p:spPr/>
        <p:txBody>
          <a:bodyPr/>
          <a:lstStyle/>
          <a:p>
            <a:fld id="{82974276-9CCC-4F9F-BB43-F0A01DB4DC74}" type="slidenum">
              <a:rPr kumimoji="1" lang="ja-JP" altLang="en-US" smtClean="0"/>
              <a:pPr/>
              <a:t>17</a:t>
            </a:fld>
            <a:endParaRPr kumimoji="1" lang="ja-JP" altLang="en-US" dirty="0"/>
          </a:p>
        </p:txBody>
      </p:sp>
      <p:sp>
        <p:nvSpPr>
          <p:cNvPr id="3" name="タイトル 2">
            <a:extLst>
              <a:ext uri="{FF2B5EF4-FFF2-40B4-BE49-F238E27FC236}">
                <a16:creationId xmlns:a16="http://schemas.microsoft.com/office/drawing/2014/main" id="{EBC2AFFB-43C9-F729-6DD2-DC4ACAABA465}"/>
              </a:ext>
            </a:extLst>
          </p:cNvPr>
          <p:cNvSpPr>
            <a:spLocks noGrp="1"/>
          </p:cNvSpPr>
          <p:nvPr>
            <p:ph type="ctrTitle"/>
          </p:nvPr>
        </p:nvSpPr>
        <p:spPr/>
        <p:txBody>
          <a:bodyPr/>
          <a:lstStyle/>
          <a:p>
            <a:r>
              <a:rPr kumimoji="1" lang="ja-JP" altLang="en-US" dirty="0"/>
              <a:t>②学会とは</a:t>
            </a:r>
            <a:r>
              <a:rPr kumimoji="1" lang="en-US" altLang="ja-JP" dirty="0"/>
              <a:t>…</a:t>
            </a:r>
            <a:r>
              <a:rPr kumimoji="1" lang="ja-JP" altLang="en-US" dirty="0"/>
              <a:t>？</a:t>
            </a:r>
          </a:p>
        </p:txBody>
      </p:sp>
    </p:spTree>
    <p:extLst>
      <p:ext uri="{BB962C8B-B14F-4D97-AF65-F5344CB8AC3E}">
        <p14:creationId xmlns:p14="http://schemas.microsoft.com/office/powerpoint/2010/main" val="57125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C1A7C-3C15-D756-074E-45855DBDECD7}"/>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DD9054E2-0A06-49E6-63DE-F68AC906B8BC}"/>
              </a:ext>
            </a:extLst>
          </p:cNvPr>
          <p:cNvSpPr>
            <a:spLocks noGrp="1"/>
          </p:cNvSpPr>
          <p:nvPr>
            <p:ph type="sldNum" sz="quarter" idx="12"/>
          </p:nvPr>
        </p:nvSpPr>
        <p:spPr/>
        <p:txBody>
          <a:bodyPr/>
          <a:lstStyle/>
          <a:p>
            <a:fld id="{82974276-9CCC-4F9F-BB43-F0A01DB4DC74}" type="slidenum">
              <a:rPr kumimoji="1" lang="ja-JP" altLang="en-US" smtClean="0"/>
              <a:pPr/>
              <a:t>18</a:t>
            </a:fld>
            <a:endParaRPr kumimoji="1" lang="ja-JP" altLang="en-US" dirty="0"/>
          </a:p>
        </p:txBody>
      </p:sp>
      <p:sp>
        <p:nvSpPr>
          <p:cNvPr id="5" name="テキスト ボックス 4">
            <a:extLst>
              <a:ext uri="{FF2B5EF4-FFF2-40B4-BE49-F238E27FC236}">
                <a16:creationId xmlns:a16="http://schemas.microsoft.com/office/drawing/2014/main" id="{B63565EE-4DC8-D7E9-121B-814E61B9A349}"/>
              </a:ext>
            </a:extLst>
          </p:cNvPr>
          <p:cNvSpPr txBox="1"/>
          <p:nvPr/>
        </p:nvSpPr>
        <p:spPr>
          <a:xfrm>
            <a:off x="617577" y="1047750"/>
            <a:ext cx="10956846" cy="1569660"/>
          </a:xfrm>
          <a:prstGeom prst="rect">
            <a:avLst/>
          </a:prstGeom>
          <a:noFill/>
        </p:spPr>
        <p:txBody>
          <a:bodyPr wrap="none" rtlCol="0">
            <a:spAutoFit/>
          </a:bodyPr>
          <a:lstStyle/>
          <a:p>
            <a:r>
              <a:rPr kumimoji="1" lang="ja-JP" altLang="en-US" sz="2800" dirty="0"/>
              <a:t>学会とは，プレ卒研発表・卒研発表を外部でもやるイメージ</a:t>
            </a:r>
            <a:endParaRPr kumimoji="1" lang="en-US" altLang="ja-JP" sz="2800" dirty="0"/>
          </a:p>
          <a:p>
            <a:r>
              <a:rPr kumimoji="1" lang="ja-JP" altLang="en-US" sz="2800" dirty="0"/>
              <a:t>自分の研究成果を外部で発表して，ディスカッションします</a:t>
            </a:r>
            <a:endParaRPr kumimoji="1" lang="en-US" altLang="ja-JP" sz="2800" dirty="0"/>
          </a:p>
          <a:p>
            <a:endParaRPr kumimoji="1" lang="en-US" altLang="ja-JP" sz="1200" dirty="0"/>
          </a:p>
          <a:p>
            <a:r>
              <a:rPr kumimoji="1" lang="ja-JP" altLang="en-US" sz="2800" dirty="0"/>
              <a:t>吉元研では</a:t>
            </a:r>
            <a:r>
              <a:rPr kumimoji="1" lang="ja-JP" altLang="en-US" sz="2800" b="1" dirty="0"/>
              <a:t>学会参加を推奨します</a:t>
            </a:r>
            <a:r>
              <a:rPr kumimoji="1" lang="ja-JP" altLang="en-US" sz="2800" dirty="0"/>
              <a:t>！（研究室からお金も出します）</a:t>
            </a:r>
          </a:p>
        </p:txBody>
      </p:sp>
      <p:sp>
        <p:nvSpPr>
          <p:cNvPr id="6" name="テキスト ボックス 5">
            <a:extLst>
              <a:ext uri="{FF2B5EF4-FFF2-40B4-BE49-F238E27FC236}">
                <a16:creationId xmlns:a16="http://schemas.microsoft.com/office/drawing/2014/main" id="{56E8C8EF-62C4-AE28-401E-AD5024984A49}"/>
              </a:ext>
            </a:extLst>
          </p:cNvPr>
          <p:cNvSpPr txBox="1"/>
          <p:nvPr/>
        </p:nvSpPr>
        <p:spPr>
          <a:xfrm>
            <a:off x="136487" y="2939360"/>
            <a:ext cx="7689926" cy="2246769"/>
          </a:xfrm>
          <a:prstGeom prst="rect">
            <a:avLst/>
          </a:prstGeom>
          <a:noFill/>
        </p:spPr>
        <p:txBody>
          <a:bodyPr wrap="none" rtlCol="0">
            <a:spAutoFit/>
          </a:bodyPr>
          <a:lstStyle/>
          <a:p>
            <a:r>
              <a:rPr kumimoji="1" lang="ja-JP" altLang="en-US" sz="2800" dirty="0"/>
              <a:t>学会参加の良いこと：</a:t>
            </a:r>
            <a:endParaRPr kumimoji="1" lang="en-US" altLang="ja-JP" sz="2800" dirty="0"/>
          </a:p>
          <a:p>
            <a:r>
              <a:rPr kumimoji="1" lang="ja-JP" altLang="en-US" sz="2800" dirty="0"/>
              <a:t>　高専生の年で学会に参加するのは</a:t>
            </a:r>
            <a:r>
              <a:rPr kumimoji="1" lang="en-US" altLang="ja-JP" sz="2800" dirty="0"/>
              <a:t>”</a:t>
            </a:r>
            <a:r>
              <a:rPr kumimoji="1" lang="ja-JP" altLang="en-US" sz="2800" dirty="0"/>
              <a:t>若い</a:t>
            </a:r>
            <a:r>
              <a:rPr kumimoji="1" lang="en-US" altLang="ja-JP" sz="2800" dirty="0"/>
              <a:t>”</a:t>
            </a:r>
            <a:r>
              <a:rPr kumimoji="1" lang="ja-JP" altLang="en-US" sz="2800" dirty="0"/>
              <a:t>です</a:t>
            </a:r>
            <a:endParaRPr kumimoji="1" lang="en-US" altLang="ja-JP" sz="2800" dirty="0"/>
          </a:p>
          <a:p>
            <a:r>
              <a:rPr kumimoji="1" lang="ja-JP" altLang="en-US" sz="2800" dirty="0"/>
              <a:t>　就活・進学に有利に働きます！</a:t>
            </a:r>
            <a:endParaRPr kumimoji="1" lang="en-US" altLang="ja-JP" sz="2800" dirty="0"/>
          </a:p>
          <a:p>
            <a:r>
              <a:rPr kumimoji="1" lang="ja-JP" altLang="en-US" sz="2800" dirty="0"/>
              <a:t>　</a:t>
            </a:r>
            <a:r>
              <a:rPr kumimoji="1" lang="ja-JP" altLang="en-US" sz="2800" strike="sngStrike" dirty="0"/>
              <a:t>温泉とかにも入れます</a:t>
            </a:r>
            <a:endParaRPr kumimoji="1" lang="en-US" altLang="ja-JP" sz="2800" strike="sngStrike" dirty="0"/>
          </a:p>
          <a:p>
            <a:r>
              <a:rPr kumimoji="1" lang="ja-JP" altLang="en-US" sz="2800" dirty="0"/>
              <a:t>　</a:t>
            </a:r>
            <a:r>
              <a:rPr kumimoji="1" lang="ja-JP" altLang="en-US" sz="2800" strike="sngStrike" dirty="0"/>
              <a:t>うまい飯も食べれます</a:t>
            </a:r>
          </a:p>
        </p:txBody>
      </p:sp>
      <p:pic>
        <p:nvPicPr>
          <p:cNvPr id="8" name="図 7">
            <a:extLst>
              <a:ext uri="{FF2B5EF4-FFF2-40B4-BE49-F238E27FC236}">
                <a16:creationId xmlns:a16="http://schemas.microsoft.com/office/drawing/2014/main" id="{897434A5-0063-D679-F662-72192D340590}"/>
              </a:ext>
            </a:extLst>
          </p:cNvPr>
          <p:cNvPicPr>
            <a:picLocks noChangeAspect="1"/>
          </p:cNvPicPr>
          <p:nvPr/>
        </p:nvPicPr>
        <p:blipFill>
          <a:blip r:embed="rId2"/>
          <a:stretch>
            <a:fillRect/>
          </a:stretch>
        </p:blipFill>
        <p:spPr>
          <a:xfrm>
            <a:off x="9031040" y="2520666"/>
            <a:ext cx="2741023" cy="2053585"/>
          </a:xfrm>
          <a:prstGeom prst="rect">
            <a:avLst/>
          </a:prstGeom>
        </p:spPr>
      </p:pic>
      <p:pic>
        <p:nvPicPr>
          <p:cNvPr id="10" name="図 9">
            <a:extLst>
              <a:ext uri="{FF2B5EF4-FFF2-40B4-BE49-F238E27FC236}">
                <a16:creationId xmlns:a16="http://schemas.microsoft.com/office/drawing/2014/main" id="{CB7CD8ED-59C4-0CC4-90F3-E99897297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040" y="4633802"/>
            <a:ext cx="2741023" cy="2055767"/>
          </a:xfrm>
          <a:prstGeom prst="rect">
            <a:avLst/>
          </a:prstGeom>
        </p:spPr>
      </p:pic>
      <p:pic>
        <p:nvPicPr>
          <p:cNvPr id="14" name="図 13" descr="屋内, 天井, 人, 男 が含まれている画像&#10;&#10;AI 生成コンテンツは誤りを含む可能性があります。">
            <a:extLst>
              <a:ext uri="{FF2B5EF4-FFF2-40B4-BE49-F238E27FC236}">
                <a16:creationId xmlns:a16="http://schemas.microsoft.com/office/drawing/2014/main" id="{318BBA34-AC87-EF19-2875-144180567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554" y="4633804"/>
            <a:ext cx="2741021" cy="2055766"/>
          </a:xfrm>
          <a:prstGeom prst="rect">
            <a:avLst/>
          </a:prstGeom>
        </p:spPr>
      </p:pic>
    </p:spTree>
    <p:extLst>
      <p:ext uri="{BB962C8B-B14F-4D97-AF65-F5344CB8AC3E}">
        <p14:creationId xmlns:p14="http://schemas.microsoft.com/office/powerpoint/2010/main" val="150902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A04C1-63E7-90C0-7531-8A5E28FCD877}"/>
              </a:ext>
            </a:extLst>
          </p:cNvPr>
          <p:cNvSpPr>
            <a:spLocks noGrp="1"/>
          </p:cNvSpPr>
          <p:nvPr>
            <p:ph type="title"/>
          </p:nvPr>
        </p:nvSpPr>
        <p:spPr/>
        <p:txBody>
          <a:bodyPr/>
          <a:lstStyle/>
          <a:p>
            <a:r>
              <a:rPr kumimoji="1" lang="ja-JP" altLang="en-US" dirty="0"/>
              <a:t>■　研究とは何か？</a:t>
            </a:r>
          </a:p>
        </p:txBody>
      </p:sp>
      <p:sp>
        <p:nvSpPr>
          <p:cNvPr id="3" name="スライド番号プレースホルダー 2">
            <a:extLst>
              <a:ext uri="{FF2B5EF4-FFF2-40B4-BE49-F238E27FC236}">
                <a16:creationId xmlns:a16="http://schemas.microsoft.com/office/drawing/2014/main" id="{C6C094F9-8C01-76F5-A27C-5433C0C0648E}"/>
              </a:ext>
            </a:extLst>
          </p:cNvPr>
          <p:cNvSpPr>
            <a:spLocks noGrp="1"/>
          </p:cNvSpPr>
          <p:nvPr>
            <p:ph type="sldNum" sz="quarter" idx="12"/>
          </p:nvPr>
        </p:nvSpPr>
        <p:spPr/>
        <p:txBody>
          <a:bodyPr/>
          <a:lstStyle/>
          <a:p>
            <a:fld id="{82974276-9CCC-4F9F-BB43-F0A01DB4DC74}" type="slidenum">
              <a:rPr kumimoji="1" lang="ja-JP" altLang="en-US" smtClean="0"/>
              <a:pPr/>
              <a:t>1</a:t>
            </a:fld>
            <a:endParaRPr kumimoji="1" lang="ja-JP" altLang="en-US" dirty="0"/>
          </a:p>
        </p:txBody>
      </p:sp>
      <p:sp>
        <p:nvSpPr>
          <p:cNvPr id="4" name="テキスト プレースホルダー 3">
            <a:extLst>
              <a:ext uri="{FF2B5EF4-FFF2-40B4-BE49-F238E27FC236}">
                <a16:creationId xmlns:a16="http://schemas.microsoft.com/office/drawing/2014/main" id="{79E2E291-C988-7313-3BE8-E5D8329DEE12}"/>
              </a:ext>
            </a:extLst>
          </p:cNvPr>
          <p:cNvSpPr>
            <a:spLocks noGrp="1"/>
          </p:cNvSpPr>
          <p:nvPr>
            <p:ph type="body" sz="quarter" idx="14"/>
          </p:nvPr>
        </p:nvSpPr>
        <p:spPr/>
        <p:txBody>
          <a:bodyPr anchor="ctr"/>
          <a:lstStyle/>
          <a:p>
            <a:pPr indent="0" algn="ctr">
              <a:buNone/>
            </a:pPr>
            <a:r>
              <a:rPr kumimoji="1" lang="ja-JP" altLang="en-US" sz="3600" dirty="0"/>
              <a:t>誰も挑戦したこと無い，開発したことの無いものを</a:t>
            </a:r>
            <a:endParaRPr kumimoji="1" lang="en-US" altLang="ja-JP" sz="3600" dirty="0"/>
          </a:p>
          <a:p>
            <a:pPr indent="0" algn="ctr">
              <a:buNone/>
            </a:pPr>
            <a:r>
              <a:rPr kumimoji="1" lang="ja-JP" altLang="en-US" sz="3600" dirty="0"/>
              <a:t>作り出すこと</a:t>
            </a:r>
            <a:endParaRPr kumimoji="1" lang="en-US" altLang="ja-JP" sz="3600" dirty="0"/>
          </a:p>
          <a:p>
            <a:pPr indent="0" algn="ctr">
              <a:buNone/>
            </a:pPr>
            <a:endParaRPr lang="en-US" altLang="ja-JP" sz="3600" dirty="0"/>
          </a:p>
          <a:p>
            <a:pPr indent="0" algn="ctr">
              <a:buNone/>
            </a:pPr>
            <a:r>
              <a:rPr kumimoji="1" lang="ja-JP" altLang="en-US" sz="3600" dirty="0"/>
              <a:t>「新規性」「有効性」</a:t>
            </a:r>
          </a:p>
        </p:txBody>
      </p:sp>
    </p:spTree>
    <p:extLst>
      <p:ext uri="{BB962C8B-B14F-4D97-AF65-F5344CB8AC3E}">
        <p14:creationId xmlns:p14="http://schemas.microsoft.com/office/powerpoint/2010/main" val="102647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6E98-80E0-31C8-A982-944E622A9B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125E5D-B438-9107-FB11-1D49CEA2AE39}"/>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71235EA5-B23F-D5E3-434C-402C99B487D7}"/>
              </a:ext>
            </a:extLst>
          </p:cNvPr>
          <p:cNvSpPr>
            <a:spLocks noGrp="1"/>
          </p:cNvSpPr>
          <p:nvPr>
            <p:ph type="sldNum" sz="quarter" idx="12"/>
          </p:nvPr>
        </p:nvSpPr>
        <p:spPr/>
        <p:txBody>
          <a:bodyPr/>
          <a:lstStyle/>
          <a:p>
            <a:fld id="{82974276-9CCC-4F9F-BB43-F0A01DB4DC74}" type="slidenum">
              <a:rPr kumimoji="1" lang="ja-JP" altLang="en-US" smtClean="0"/>
              <a:pPr/>
              <a:t>19</a:t>
            </a:fld>
            <a:endParaRPr kumimoji="1" lang="ja-JP" altLang="en-US" dirty="0"/>
          </a:p>
        </p:txBody>
      </p:sp>
      <p:sp>
        <p:nvSpPr>
          <p:cNvPr id="5" name="テキスト ボックス 4">
            <a:extLst>
              <a:ext uri="{FF2B5EF4-FFF2-40B4-BE49-F238E27FC236}">
                <a16:creationId xmlns:a16="http://schemas.microsoft.com/office/drawing/2014/main" id="{B88023F6-16B5-BA13-A552-3A8383908897}"/>
              </a:ext>
            </a:extLst>
          </p:cNvPr>
          <p:cNvSpPr txBox="1"/>
          <p:nvPr/>
        </p:nvSpPr>
        <p:spPr>
          <a:xfrm>
            <a:off x="617577" y="1066800"/>
            <a:ext cx="8443337" cy="954107"/>
          </a:xfrm>
          <a:prstGeom prst="rect">
            <a:avLst/>
          </a:prstGeom>
          <a:noFill/>
        </p:spPr>
        <p:txBody>
          <a:bodyPr wrap="none" rtlCol="0">
            <a:spAutoFit/>
          </a:bodyPr>
          <a:lstStyle/>
          <a:p>
            <a:r>
              <a:rPr kumimoji="1" lang="ja-JP" altLang="en-US" sz="2800" dirty="0"/>
              <a:t>とはいえ，マストではないです</a:t>
            </a:r>
            <a:endParaRPr kumimoji="1" lang="en-US" altLang="ja-JP" sz="2800" dirty="0"/>
          </a:p>
          <a:p>
            <a:r>
              <a:rPr kumimoji="1" lang="ja-JP" altLang="en-US" sz="2800" dirty="0"/>
              <a:t>参加したい人・参加出来る人が参加してる感じです</a:t>
            </a:r>
          </a:p>
        </p:txBody>
      </p:sp>
      <p:sp>
        <p:nvSpPr>
          <p:cNvPr id="4" name="テキスト ボックス 3">
            <a:extLst>
              <a:ext uri="{FF2B5EF4-FFF2-40B4-BE49-F238E27FC236}">
                <a16:creationId xmlns:a16="http://schemas.microsoft.com/office/drawing/2014/main" id="{61187337-350C-B6D6-73E0-B27E2C2612BD}"/>
              </a:ext>
            </a:extLst>
          </p:cNvPr>
          <p:cNvSpPr txBox="1"/>
          <p:nvPr/>
        </p:nvSpPr>
        <p:spPr>
          <a:xfrm>
            <a:off x="617577" y="2521059"/>
            <a:ext cx="3998210" cy="1815882"/>
          </a:xfrm>
          <a:prstGeom prst="rect">
            <a:avLst/>
          </a:prstGeom>
          <a:noFill/>
        </p:spPr>
        <p:txBody>
          <a:bodyPr wrap="none" rtlCol="0">
            <a:spAutoFit/>
          </a:bodyPr>
          <a:lstStyle/>
          <a:p>
            <a:r>
              <a:rPr kumimoji="1" lang="ja-JP" altLang="en-US" sz="2800" dirty="0"/>
              <a:t>現</a:t>
            </a:r>
            <a:r>
              <a:rPr kumimoji="1" lang="en-US" altLang="ja-JP" sz="2800" dirty="0"/>
              <a:t>5</a:t>
            </a:r>
            <a:r>
              <a:rPr kumimoji="1" lang="ja-JP" altLang="en-US" sz="2800" dirty="0"/>
              <a:t>年生の学会参加状況</a:t>
            </a:r>
            <a:endParaRPr kumimoji="1" lang="en-US" altLang="ja-JP" sz="2800" dirty="0"/>
          </a:p>
          <a:p>
            <a:r>
              <a:rPr kumimoji="1" lang="ja-JP" altLang="en-US" sz="2800" dirty="0"/>
              <a:t>・</a:t>
            </a:r>
            <a:r>
              <a:rPr kumimoji="1" lang="en-US" altLang="ja-JP" sz="2800" dirty="0"/>
              <a:t>5</a:t>
            </a:r>
            <a:r>
              <a:rPr kumimoji="1" lang="ja-JP" altLang="en-US" sz="2800" dirty="0"/>
              <a:t>回参加：</a:t>
            </a:r>
            <a:r>
              <a:rPr kumimoji="1" lang="en-US" altLang="ja-JP" sz="2800" dirty="0"/>
              <a:t>1</a:t>
            </a:r>
            <a:r>
              <a:rPr kumimoji="1" lang="ja-JP" altLang="en-US" sz="2800" dirty="0"/>
              <a:t>名</a:t>
            </a:r>
            <a:endParaRPr kumimoji="1" lang="en-US" altLang="ja-JP" sz="2800" dirty="0"/>
          </a:p>
          <a:p>
            <a:r>
              <a:rPr kumimoji="1" lang="ja-JP" altLang="en-US" sz="2800" dirty="0"/>
              <a:t>・</a:t>
            </a:r>
            <a:r>
              <a:rPr kumimoji="1" lang="en-US" altLang="ja-JP" sz="2800" dirty="0"/>
              <a:t>2</a:t>
            </a:r>
            <a:r>
              <a:rPr kumimoji="1" lang="ja-JP" altLang="en-US" sz="2800" dirty="0"/>
              <a:t>回参加：</a:t>
            </a:r>
            <a:r>
              <a:rPr kumimoji="1" lang="en-US" altLang="ja-JP" sz="2800" dirty="0"/>
              <a:t>3</a:t>
            </a:r>
            <a:r>
              <a:rPr kumimoji="1" lang="ja-JP" altLang="en-US" sz="2800" dirty="0"/>
              <a:t>名</a:t>
            </a:r>
            <a:endParaRPr kumimoji="1" lang="en-US" altLang="ja-JP" sz="2800" dirty="0"/>
          </a:p>
          <a:p>
            <a:r>
              <a:rPr kumimoji="1" lang="ja-JP" altLang="en-US" sz="2800" dirty="0"/>
              <a:t>・参加なし：</a:t>
            </a:r>
            <a:r>
              <a:rPr kumimoji="1" lang="en-US" altLang="ja-JP" sz="2800" dirty="0"/>
              <a:t>6</a:t>
            </a:r>
            <a:r>
              <a:rPr kumimoji="1" lang="ja-JP" altLang="en-US" sz="2800" dirty="0"/>
              <a:t>名</a:t>
            </a:r>
            <a:endParaRPr kumimoji="1" lang="en-US" altLang="ja-JP" sz="2800" dirty="0"/>
          </a:p>
        </p:txBody>
      </p:sp>
      <p:pic>
        <p:nvPicPr>
          <p:cNvPr id="7" name="図 6">
            <a:extLst>
              <a:ext uri="{FF2B5EF4-FFF2-40B4-BE49-F238E27FC236}">
                <a16:creationId xmlns:a16="http://schemas.microsoft.com/office/drawing/2014/main" id="{D952D48F-AFA1-6552-1AAB-9A3A4D642705}"/>
              </a:ext>
            </a:extLst>
          </p:cNvPr>
          <p:cNvPicPr>
            <a:picLocks noChangeAspect="1"/>
          </p:cNvPicPr>
          <p:nvPr/>
        </p:nvPicPr>
        <p:blipFill>
          <a:blip r:embed="rId2"/>
          <a:stretch>
            <a:fillRect/>
          </a:stretch>
        </p:blipFill>
        <p:spPr>
          <a:xfrm>
            <a:off x="4208017" y="4005796"/>
            <a:ext cx="4612134" cy="2645720"/>
          </a:xfrm>
          <a:prstGeom prst="rect">
            <a:avLst/>
          </a:prstGeom>
        </p:spPr>
      </p:pic>
      <p:pic>
        <p:nvPicPr>
          <p:cNvPr id="11" name="図 10" descr="店の前に立っている少年&#10;&#10;AI 生成コンテンツは誤りを含む可能性があります。">
            <a:extLst>
              <a:ext uri="{FF2B5EF4-FFF2-40B4-BE49-F238E27FC236}">
                <a16:creationId xmlns:a16="http://schemas.microsoft.com/office/drawing/2014/main" id="{E6DCD372-A224-D23F-23B1-B0782D326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025" y="4336941"/>
            <a:ext cx="3086100" cy="2314575"/>
          </a:xfrm>
          <a:prstGeom prst="rect">
            <a:avLst/>
          </a:prstGeom>
        </p:spPr>
      </p:pic>
      <p:pic>
        <p:nvPicPr>
          <p:cNvPr id="13" name="図 12" descr="テーブルで食事をしている人達&#10;&#10;AI 生成コンテンツは誤りを含む可能性があります。">
            <a:extLst>
              <a:ext uri="{FF2B5EF4-FFF2-40B4-BE49-F238E27FC236}">
                <a16:creationId xmlns:a16="http://schemas.microsoft.com/office/drawing/2014/main" id="{A63523F8-9FDA-97FB-EB96-20C2BD9C3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582" y="1942661"/>
            <a:ext cx="3083543" cy="2312657"/>
          </a:xfrm>
          <a:prstGeom prst="rect">
            <a:avLst/>
          </a:prstGeom>
        </p:spPr>
      </p:pic>
      <p:pic>
        <p:nvPicPr>
          <p:cNvPr id="15" name="図 14" descr="テーブル, 女性, 男, 座る が含まれている画像&#10;&#10;AI 生成コンテンツは誤りを含む可能性があります。">
            <a:extLst>
              <a:ext uri="{FF2B5EF4-FFF2-40B4-BE49-F238E27FC236}">
                <a16:creationId xmlns:a16="http://schemas.microsoft.com/office/drawing/2014/main" id="{46CA0E81-E48D-CCA8-385F-2F8AC937D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94898" y="2270147"/>
            <a:ext cx="2314575" cy="1735931"/>
          </a:xfrm>
          <a:prstGeom prst="rect">
            <a:avLst/>
          </a:prstGeom>
          <a:ln w="76200">
            <a:solidFill>
              <a:schemeClr val="bg1"/>
            </a:solidFill>
          </a:ln>
        </p:spPr>
      </p:pic>
      <p:pic>
        <p:nvPicPr>
          <p:cNvPr id="17" name="図 16" descr="キッチンで料理をしている男性&#10;&#10;AI 生成コンテンツは誤りを含む可能性があります。">
            <a:extLst>
              <a:ext uri="{FF2B5EF4-FFF2-40B4-BE49-F238E27FC236}">
                <a16:creationId xmlns:a16="http://schemas.microsoft.com/office/drawing/2014/main" id="{9C1D9C0A-562A-41E5-6CED-4CF075D74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5787" y="2113239"/>
            <a:ext cx="2400300" cy="1800225"/>
          </a:xfrm>
          <a:prstGeom prst="rect">
            <a:avLst/>
          </a:prstGeom>
        </p:spPr>
      </p:pic>
    </p:spTree>
    <p:extLst>
      <p:ext uri="{BB962C8B-B14F-4D97-AF65-F5344CB8AC3E}">
        <p14:creationId xmlns:p14="http://schemas.microsoft.com/office/powerpoint/2010/main" val="100799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CFFD19-35AC-D445-2D83-78E46C153010}"/>
              </a:ext>
            </a:extLst>
          </p:cNvPr>
          <p:cNvSpPr>
            <a:spLocks noGrp="1"/>
          </p:cNvSpPr>
          <p:nvPr>
            <p:ph type="sldNum" sz="quarter" idx="12"/>
          </p:nvPr>
        </p:nvSpPr>
        <p:spPr/>
        <p:txBody>
          <a:bodyPr/>
          <a:lstStyle/>
          <a:p>
            <a:fld id="{82974276-9CCC-4F9F-BB43-F0A01DB4DC74}" type="slidenum">
              <a:rPr kumimoji="1" lang="ja-JP" altLang="en-US" smtClean="0"/>
              <a:pPr/>
              <a:t>20</a:t>
            </a:fld>
            <a:endParaRPr kumimoji="1" lang="ja-JP" altLang="en-US" dirty="0"/>
          </a:p>
        </p:txBody>
      </p:sp>
      <p:pic>
        <p:nvPicPr>
          <p:cNvPr id="2050" name="Picture 2">
            <a:extLst>
              <a:ext uri="{FF2B5EF4-FFF2-40B4-BE49-F238E27FC236}">
                <a16:creationId xmlns:a16="http://schemas.microsoft.com/office/drawing/2014/main" id="{AED6204F-ABC1-02A5-7DC3-560FE0E04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835"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77D4B9-BAF1-D351-6A6E-4853C2F2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68"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6F90A55-D670-4BD3-0A96-8ECE89AD6792}"/>
              </a:ext>
            </a:extLst>
          </p:cNvPr>
          <p:cNvSpPr txBox="1"/>
          <p:nvPr/>
        </p:nvSpPr>
        <p:spPr>
          <a:xfrm>
            <a:off x="4965700" y="5809454"/>
            <a:ext cx="4027064" cy="369332"/>
          </a:xfrm>
          <a:prstGeom prst="rect">
            <a:avLst/>
          </a:prstGeom>
          <a:solidFill>
            <a:schemeClr val="bg1"/>
          </a:solidFill>
        </p:spPr>
        <p:txBody>
          <a:bodyPr wrap="none" rtlCol="0">
            <a:spAutoFit/>
          </a:bodyPr>
          <a:lstStyle/>
          <a:p>
            <a:r>
              <a:rPr kumimoji="1" lang="ja-JP" altLang="en-US" dirty="0"/>
              <a:t>九工大</a:t>
            </a:r>
            <a:r>
              <a:rPr kumimoji="1" lang="en-US" altLang="ja-JP" dirty="0"/>
              <a:t>-</a:t>
            </a:r>
            <a:r>
              <a:rPr kumimoji="1" lang="ja-JP" altLang="en-US" dirty="0"/>
              <a:t>米子高専</a:t>
            </a:r>
            <a:r>
              <a:rPr kumimoji="1" lang="en-US" altLang="ja-JP" dirty="0"/>
              <a:t>-</a:t>
            </a:r>
            <a:r>
              <a:rPr kumimoji="1" lang="ja-JP" altLang="en-US" dirty="0"/>
              <a:t>北九州高専連携</a:t>
            </a:r>
            <a:r>
              <a:rPr kumimoji="1" lang="en-US" altLang="ja-JP" dirty="0"/>
              <a:t>WS</a:t>
            </a:r>
          </a:p>
        </p:txBody>
      </p:sp>
      <p:pic>
        <p:nvPicPr>
          <p:cNvPr id="2054" name="Picture 6">
            <a:extLst>
              <a:ext uri="{FF2B5EF4-FFF2-40B4-BE49-F238E27FC236}">
                <a16:creationId xmlns:a16="http://schemas.microsoft.com/office/drawing/2014/main" id="{2698BC3C-635F-C28B-9EF1-F3A8194FF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3" y="500853"/>
            <a:ext cx="3277773" cy="24608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8399838-5458-B7D0-912C-6F01B4499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436" y="500853"/>
            <a:ext cx="3253847" cy="246089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39B0282B-1CC9-1EBC-51BC-2045B05FEFC8}"/>
              </a:ext>
            </a:extLst>
          </p:cNvPr>
          <p:cNvPicPr>
            <a:picLocks noChangeAspect="1"/>
          </p:cNvPicPr>
          <p:nvPr/>
        </p:nvPicPr>
        <p:blipFill>
          <a:blip r:embed="rId6"/>
          <a:stretch>
            <a:fillRect/>
          </a:stretch>
        </p:blipFill>
        <p:spPr>
          <a:xfrm>
            <a:off x="87623" y="2961746"/>
            <a:ext cx="2407090" cy="1803401"/>
          </a:xfrm>
          <a:prstGeom prst="rect">
            <a:avLst/>
          </a:prstGeom>
        </p:spPr>
      </p:pic>
      <p:pic>
        <p:nvPicPr>
          <p:cNvPr id="10" name="図 9">
            <a:extLst>
              <a:ext uri="{FF2B5EF4-FFF2-40B4-BE49-F238E27FC236}">
                <a16:creationId xmlns:a16="http://schemas.microsoft.com/office/drawing/2014/main" id="{EE6B0B4D-BD2C-8980-6533-F57EF6888DDA}"/>
              </a:ext>
            </a:extLst>
          </p:cNvPr>
          <p:cNvPicPr>
            <a:picLocks noChangeAspect="1"/>
          </p:cNvPicPr>
          <p:nvPr/>
        </p:nvPicPr>
        <p:blipFill>
          <a:blip r:embed="rId7"/>
          <a:stretch>
            <a:fillRect/>
          </a:stretch>
        </p:blipFill>
        <p:spPr>
          <a:xfrm>
            <a:off x="2446013" y="2552202"/>
            <a:ext cx="2407090" cy="2060544"/>
          </a:xfrm>
          <a:prstGeom prst="rect">
            <a:avLst/>
          </a:prstGeom>
        </p:spPr>
      </p:pic>
      <p:pic>
        <p:nvPicPr>
          <p:cNvPr id="12" name="図 11">
            <a:extLst>
              <a:ext uri="{FF2B5EF4-FFF2-40B4-BE49-F238E27FC236}">
                <a16:creationId xmlns:a16="http://schemas.microsoft.com/office/drawing/2014/main" id="{617B30D8-9F22-1958-83F9-996865E3800D}"/>
              </a:ext>
            </a:extLst>
          </p:cNvPr>
          <p:cNvPicPr>
            <a:picLocks noChangeAspect="1"/>
          </p:cNvPicPr>
          <p:nvPr/>
        </p:nvPicPr>
        <p:blipFill>
          <a:blip r:embed="rId8"/>
          <a:stretch>
            <a:fillRect/>
          </a:stretch>
        </p:blipFill>
        <p:spPr>
          <a:xfrm>
            <a:off x="124615" y="4180104"/>
            <a:ext cx="2804058" cy="2145817"/>
          </a:xfrm>
          <a:prstGeom prst="rect">
            <a:avLst/>
          </a:prstGeom>
        </p:spPr>
      </p:pic>
      <p:sp>
        <p:nvSpPr>
          <p:cNvPr id="13" name="テキスト ボックス 12">
            <a:extLst>
              <a:ext uri="{FF2B5EF4-FFF2-40B4-BE49-F238E27FC236}">
                <a16:creationId xmlns:a16="http://schemas.microsoft.com/office/drawing/2014/main" id="{4B9DD167-2711-C9FE-8658-2C84010EAF5D}"/>
              </a:ext>
            </a:extLst>
          </p:cNvPr>
          <p:cNvSpPr txBox="1"/>
          <p:nvPr/>
        </p:nvSpPr>
        <p:spPr>
          <a:xfrm>
            <a:off x="201469" y="5881904"/>
            <a:ext cx="4588534" cy="369332"/>
          </a:xfrm>
          <a:prstGeom prst="rect">
            <a:avLst/>
          </a:prstGeom>
          <a:solidFill>
            <a:schemeClr val="bg1"/>
          </a:solidFill>
        </p:spPr>
        <p:txBody>
          <a:bodyPr wrap="square" rtlCol="0">
            <a:spAutoFit/>
          </a:bodyPr>
          <a:lstStyle/>
          <a:p>
            <a:r>
              <a:rPr kumimoji="1" lang="ja-JP" altLang="en-US" dirty="0"/>
              <a:t>ニューロモルフシンポ（国際会議・英語）</a:t>
            </a:r>
            <a:endParaRPr kumimoji="1" lang="en-US" altLang="ja-JP" dirty="0"/>
          </a:p>
        </p:txBody>
      </p:sp>
      <p:sp>
        <p:nvSpPr>
          <p:cNvPr id="14" name="テキスト ボックス 13">
            <a:extLst>
              <a:ext uri="{FF2B5EF4-FFF2-40B4-BE49-F238E27FC236}">
                <a16:creationId xmlns:a16="http://schemas.microsoft.com/office/drawing/2014/main" id="{1593558C-63CB-F3E3-D992-C7034984D9CB}"/>
              </a:ext>
            </a:extLst>
          </p:cNvPr>
          <p:cNvSpPr txBox="1"/>
          <p:nvPr/>
        </p:nvSpPr>
        <p:spPr>
          <a:xfrm>
            <a:off x="4367637" y="606945"/>
            <a:ext cx="2161169" cy="369332"/>
          </a:xfrm>
          <a:prstGeom prst="rect">
            <a:avLst/>
          </a:prstGeom>
          <a:solidFill>
            <a:schemeClr val="bg1"/>
          </a:solidFill>
        </p:spPr>
        <p:txBody>
          <a:bodyPr wrap="none" rtlCol="0">
            <a:spAutoFit/>
          </a:bodyPr>
          <a:lstStyle/>
          <a:p>
            <a:r>
              <a:rPr kumimoji="1" lang="ja-JP" altLang="en-US" dirty="0"/>
              <a:t>ロボット学会</a:t>
            </a:r>
            <a:r>
              <a:rPr kumimoji="1" lang="en-US" altLang="ja-JP" dirty="0"/>
              <a:t>2024</a:t>
            </a:r>
          </a:p>
        </p:txBody>
      </p:sp>
      <p:pic>
        <p:nvPicPr>
          <p:cNvPr id="16" name="図 15">
            <a:extLst>
              <a:ext uri="{FF2B5EF4-FFF2-40B4-BE49-F238E27FC236}">
                <a16:creationId xmlns:a16="http://schemas.microsoft.com/office/drawing/2014/main" id="{C28C288C-51F9-B711-7985-3185DB0AC59E}"/>
              </a:ext>
            </a:extLst>
          </p:cNvPr>
          <p:cNvPicPr>
            <a:picLocks noChangeAspect="1"/>
          </p:cNvPicPr>
          <p:nvPr/>
        </p:nvPicPr>
        <p:blipFill>
          <a:blip r:embed="rId9"/>
          <a:stretch>
            <a:fillRect/>
          </a:stretch>
        </p:blipFill>
        <p:spPr>
          <a:xfrm>
            <a:off x="6599196" y="497447"/>
            <a:ext cx="3223368" cy="1849064"/>
          </a:xfrm>
          <a:prstGeom prst="rect">
            <a:avLst/>
          </a:prstGeom>
        </p:spPr>
      </p:pic>
      <p:pic>
        <p:nvPicPr>
          <p:cNvPr id="18" name="図 17">
            <a:extLst>
              <a:ext uri="{FF2B5EF4-FFF2-40B4-BE49-F238E27FC236}">
                <a16:creationId xmlns:a16="http://schemas.microsoft.com/office/drawing/2014/main" id="{B6B954AE-D586-88C7-C467-894B11976D7E}"/>
              </a:ext>
            </a:extLst>
          </p:cNvPr>
          <p:cNvPicPr>
            <a:picLocks noChangeAspect="1"/>
          </p:cNvPicPr>
          <p:nvPr/>
        </p:nvPicPr>
        <p:blipFill>
          <a:blip r:embed="rId10"/>
          <a:stretch>
            <a:fillRect/>
          </a:stretch>
        </p:blipFill>
        <p:spPr>
          <a:xfrm>
            <a:off x="4742721" y="2584598"/>
            <a:ext cx="2068716" cy="1541690"/>
          </a:xfrm>
          <a:prstGeom prst="rect">
            <a:avLst/>
          </a:prstGeom>
        </p:spPr>
      </p:pic>
      <p:sp>
        <p:nvSpPr>
          <p:cNvPr id="19" name="テキスト ボックス 18">
            <a:extLst>
              <a:ext uri="{FF2B5EF4-FFF2-40B4-BE49-F238E27FC236}">
                <a16:creationId xmlns:a16="http://schemas.microsoft.com/office/drawing/2014/main" id="{3A1EA2A8-8EDF-6C55-8DCC-2B27961045A6}"/>
              </a:ext>
            </a:extLst>
          </p:cNvPr>
          <p:cNvSpPr txBox="1"/>
          <p:nvPr/>
        </p:nvSpPr>
        <p:spPr>
          <a:xfrm>
            <a:off x="4849637" y="3554372"/>
            <a:ext cx="1569660" cy="646331"/>
          </a:xfrm>
          <a:prstGeom prst="rect">
            <a:avLst/>
          </a:prstGeom>
          <a:solidFill>
            <a:schemeClr val="bg1"/>
          </a:solidFill>
        </p:spPr>
        <p:txBody>
          <a:bodyPr wrap="none" rtlCol="0">
            <a:spAutoFit/>
          </a:bodyPr>
          <a:lstStyle/>
          <a:p>
            <a:r>
              <a:rPr kumimoji="1" lang="ja-JP" altLang="en-US" dirty="0"/>
              <a:t>情報処理学会</a:t>
            </a:r>
            <a:endParaRPr kumimoji="1" lang="en-US" altLang="ja-JP" dirty="0"/>
          </a:p>
          <a:p>
            <a:r>
              <a:rPr kumimoji="1" lang="ja-JP" altLang="en-US" dirty="0"/>
              <a:t>若手の会</a:t>
            </a:r>
            <a:endParaRPr kumimoji="1" lang="en-US" altLang="ja-JP" dirty="0"/>
          </a:p>
        </p:txBody>
      </p:sp>
      <p:pic>
        <p:nvPicPr>
          <p:cNvPr id="21" name="図 20">
            <a:extLst>
              <a:ext uri="{FF2B5EF4-FFF2-40B4-BE49-F238E27FC236}">
                <a16:creationId xmlns:a16="http://schemas.microsoft.com/office/drawing/2014/main" id="{2A320EEF-5A69-5DBE-899B-6AF0792B3108}"/>
              </a:ext>
            </a:extLst>
          </p:cNvPr>
          <p:cNvPicPr>
            <a:picLocks noChangeAspect="1"/>
          </p:cNvPicPr>
          <p:nvPr/>
        </p:nvPicPr>
        <p:blipFill>
          <a:blip r:embed="rId11"/>
          <a:stretch>
            <a:fillRect/>
          </a:stretch>
        </p:blipFill>
        <p:spPr>
          <a:xfrm>
            <a:off x="6563031" y="2295212"/>
            <a:ext cx="2457588" cy="1717259"/>
          </a:xfrm>
          <a:prstGeom prst="rect">
            <a:avLst/>
          </a:prstGeom>
        </p:spPr>
      </p:pic>
      <p:pic>
        <p:nvPicPr>
          <p:cNvPr id="3" name="図 2" descr="店の前に立っている男性&#10;&#10;低い精度で自動的に生成された説明">
            <a:extLst>
              <a:ext uri="{FF2B5EF4-FFF2-40B4-BE49-F238E27FC236}">
                <a16:creationId xmlns:a16="http://schemas.microsoft.com/office/drawing/2014/main" id="{C1557BCA-0046-90C1-631A-6F939CF3213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14858" y="2055052"/>
            <a:ext cx="3115732" cy="2336800"/>
          </a:xfrm>
          <a:prstGeom prst="rect">
            <a:avLst/>
          </a:prstGeom>
        </p:spPr>
      </p:pic>
      <p:pic>
        <p:nvPicPr>
          <p:cNvPr id="5" name="図 4" descr="人, 立つ, 屋内, 建物 が含まれている画像&#10;&#10;自動的に生成された説明">
            <a:extLst>
              <a:ext uri="{FF2B5EF4-FFF2-40B4-BE49-F238E27FC236}">
                <a16:creationId xmlns:a16="http://schemas.microsoft.com/office/drawing/2014/main" id="{295B7CD0-D6D9-9755-A01C-DD152E7CDD4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798168" y="474968"/>
            <a:ext cx="2224210" cy="1668158"/>
          </a:xfrm>
          <a:prstGeom prst="rect">
            <a:avLst/>
          </a:prstGeom>
        </p:spPr>
      </p:pic>
      <p:pic>
        <p:nvPicPr>
          <p:cNvPr id="6" name="図 5" descr="建物, 屋外, フロント, 乗る が含まれている画像&#10;&#10;自動的に生成された説明">
            <a:extLst>
              <a:ext uri="{FF2B5EF4-FFF2-40B4-BE49-F238E27FC236}">
                <a16:creationId xmlns:a16="http://schemas.microsoft.com/office/drawing/2014/main" id="{6DEB59DB-5073-91E2-83D6-775E5C2F983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879304" y="3877635"/>
            <a:ext cx="3139750" cy="2354813"/>
          </a:xfrm>
          <a:prstGeom prst="rect">
            <a:avLst/>
          </a:prstGeom>
        </p:spPr>
      </p:pic>
    </p:spTree>
    <p:extLst>
      <p:ext uri="{BB962C8B-B14F-4D97-AF65-F5344CB8AC3E}">
        <p14:creationId xmlns:p14="http://schemas.microsoft.com/office/powerpoint/2010/main" val="3195119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0C9FC6-EAED-7AAB-5D45-95E4CBFF557D}"/>
              </a:ext>
            </a:extLst>
          </p:cNvPr>
          <p:cNvSpPr>
            <a:spLocks noGrp="1"/>
          </p:cNvSpPr>
          <p:nvPr>
            <p:ph type="sldNum" sz="quarter" idx="12"/>
          </p:nvPr>
        </p:nvSpPr>
        <p:spPr/>
        <p:txBody>
          <a:bodyPr/>
          <a:lstStyle/>
          <a:p>
            <a:fld id="{82974276-9CCC-4F9F-BB43-F0A01DB4DC74}" type="slidenum">
              <a:rPr kumimoji="1" lang="ja-JP" altLang="en-US" smtClean="0"/>
              <a:pPr/>
              <a:t>21</a:t>
            </a:fld>
            <a:endParaRPr kumimoji="1" lang="ja-JP" altLang="en-US" dirty="0"/>
          </a:p>
        </p:txBody>
      </p:sp>
      <p:sp>
        <p:nvSpPr>
          <p:cNvPr id="3" name="タイトル 2">
            <a:extLst>
              <a:ext uri="{FF2B5EF4-FFF2-40B4-BE49-F238E27FC236}">
                <a16:creationId xmlns:a16="http://schemas.microsoft.com/office/drawing/2014/main" id="{7F3F8446-6FFE-4A58-EA8B-D21A9ED444AF}"/>
              </a:ext>
            </a:extLst>
          </p:cNvPr>
          <p:cNvSpPr>
            <a:spLocks noGrp="1"/>
          </p:cNvSpPr>
          <p:nvPr>
            <p:ph type="ctrTitle"/>
          </p:nvPr>
        </p:nvSpPr>
        <p:spPr/>
        <p:txBody>
          <a:bodyPr/>
          <a:lstStyle/>
          <a:p>
            <a:r>
              <a:rPr kumimoji="1" lang="ja-JP" altLang="en-US" dirty="0"/>
              <a:t>③吉元研のココが凄い！</a:t>
            </a:r>
          </a:p>
        </p:txBody>
      </p:sp>
    </p:spTree>
    <p:extLst>
      <p:ext uri="{BB962C8B-B14F-4D97-AF65-F5344CB8AC3E}">
        <p14:creationId xmlns:p14="http://schemas.microsoft.com/office/powerpoint/2010/main" val="2677655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7034-7D94-B6E6-B5E7-F2408ED6BCA4}"/>
            </a:ext>
          </a:extLst>
        </p:cNvPr>
        <p:cNvGrpSpPr/>
        <p:nvPr/>
      </p:nvGrpSpPr>
      <p:grpSpPr>
        <a:xfrm>
          <a:off x="0" y="0"/>
          <a:ext cx="0" cy="0"/>
          <a:chOff x="0" y="0"/>
          <a:chExt cx="0" cy="0"/>
        </a:xfrm>
      </p:grpSpPr>
      <p:pic>
        <p:nvPicPr>
          <p:cNvPr id="1026" name="Picture 2" descr="Amazon.co.jp: Kachaka カチャカ 自動で動く収納家具 AI家具 スマート ...">
            <a:extLst>
              <a:ext uri="{FF2B5EF4-FFF2-40B4-BE49-F238E27FC236}">
                <a16:creationId xmlns:a16="http://schemas.microsoft.com/office/drawing/2014/main" id="{5061268B-7008-BBB8-BC1E-FB4DCA936E9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213" t="27116" r="16651" b="21483"/>
          <a:stretch>
            <a:fillRect/>
          </a:stretch>
        </p:blipFill>
        <p:spPr bwMode="auto">
          <a:xfrm>
            <a:off x="3005005" y="4215276"/>
            <a:ext cx="3121162" cy="23205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DCAD676C-F5E2-E575-EDC7-0DCDDC1B8115}"/>
              </a:ext>
            </a:extLst>
          </p:cNvPr>
          <p:cNvSpPr>
            <a:spLocks noGrp="1"/>
          </p:cNvSpPr>
          <p:nvPr>
            <p:ph type="title"/>
          </p:nvPr>
        </p:nvSpPr>
        <p:spPr/>
        <p:txBody>
          <a:bodyPr/>
          <a:lstStyle/>
          <a:p>
            <a:r>
              <a:rPr kumimoji="1" lang="ja-JP" altLang="en-US" dirty="0"/>
              <a:t>吉元研のココが凄い①</a:t>
            </a:r>
          </a:p>
        </p:txBody>
      </p:sp>
      <p:sp>
        <p:nvSpPr>
          <p:cNvPr id="3" name="スライド番号プレースホルダー 2">
            <a:extLst>
              <a:ext uri="{FF2B5EF4-FFF2-40B4-BE49-F238E27FC236}">
                <a16:creationId xmlns:a16="http://schemas.microsoft.com/office/drawing/2014/main" id="{E4A2023E-6F1D-65D8-AFE8-F4AFFE2D5809}"/>
              </a:ext>
            </a:extLst>
          </p:cNvPr>
          <p:cNvSpPr>
            <a:spLocks noGrp="1"/>
          </p:cNvSpPr>
          <p:nvPr>
            <p:ph type="sldNum" sz="quarter" idx="12"/>
          </p:nvPr>
        </p:nvSpPr>
        <p:spPr/>
        <p:txBody>
          <a:bodyPr/>
          <a:lstStyle/>
          <a:p>
            <a:fld id="{82974276-9CCC-4F9F-BB43-F0A01DB4DC74}" type="slidenum">
              <a:rPr kumimoji="1" lang="ja-JP" altLang="en-US" smtClean="0"/>
              <a:pPr/>
              <a:t>22</a:t>
            </a:fld>
            <a:endParaRPr kumimoji="1" lang="ja-JP" altLang="en-US" dirty="0"/>
          </a:p>
        </p:txBody>
      </p:sp>
      <p:sp>
        <p:nvSpPr>
          <p:cNvPr id="5" name="テキスト ボックス 4">
            <a:extLst>
              <a:ext uri="{FF2B5EF4-FFF2-40B4-BE49-F238E27FC236}">
                <a16:creationId xmlns:a16="http://schemas.microsoft.com/office/drawing/2014/main" id="{4756C8B4-33C3-9F47-ED95-2062FE9AEE16}"/>
              </a:ext>
            </a:extLst>
          </p:cNvPr>
          <p:cNvSpPr txBox="1"/>
          <p:nvPr/>
        </p:nvSpPr>
        <p:spPr>
          <a:xfrm>
            <a:off x="564536" y="853215"/>
            <a:ext cx="4339650" cy="646331"/>
          </a:xfrm>
          <a:prstGeom prst="rect">
            <a:avLst/>
          </a:prstGeom>
          <a:noFill/>
        </p:spPr>
        <p:txBody>
          <a:bodyPr wrap="none" rtlCol="0">
            <a:spAutoFit/>
          </a:bodyPr>
          <a:lstStyle/>
          <a:p>
            <a:r>
              <a:rPr kumimoji="1" lang="ja-JP" altLang="en-US" sz="3600" b="1" dirty="0"/>
              <a:t>モノがちゃんとある</a:t>
            </a:r>
          </a:p>
        </p:txBody>
      </p:sp>
      <p:sp>
        <p:nvSpPr>
          <p:cNvPr id="7" name="テキスト ボックス 6">
            <a:extLst>
              <a:ext uri="{FF2B5EF4-FFF2-40B4-BE49-F238E27FC236}">
                <a16:creationId xmlns:a16="http://schemas.microsoft.com/office/drawing/2014/main" id="{795E10CD-B4EA-9DB2-5BA1-10E35A58403F}"/>
              </a:ext>
            </a:extLst>
          </p:cNvPr>
          <p:cNvSpPr txBox="1"/>
          <p:nvPr/>
        </p:nvSpPr>
        <p:spPr>
          <a:xfrm>
            <a:off x="5434055" y="6118086"/>
            <a:ext cx="1826142" cy="584775"/>
          </a:xfrm>
          <a:prstGeom prst="rect">
            <a:avLst/>
          </a:prstGeom>
          <a:noFill/>
        </p:spPr>
        <p:txBody>
          <a:bodyPr wrap="none" rtlCol="0">
            <a:spAutoFit/>
          </a:bodyPr>
          <a:lstStyle/>
          <a:p>
            <a:pPr algn="ctr"/>
            <a:r>
              <a:rPr kumimoji="1" lang="ja-JP" altLang="en-US" sz="3200" dirty="0">
                <a:latin typeface="+mn-ea"/>
              </a:rPr>
              <a:t>カチャカ</a:t>
            </a:r>
            <a:endParaRPr kumimoji="1" lang="en-US" altLang="ja-JP" sz="3200" dirty="0">
              <a:latin typeface="+mn-ea"/>
            </a:endParaRPr>
          </a:p>
        </p:txBody>
      </p:sp>
      <p:pic>
        <p:nvPicPr>
          <p:cNvPr id="11" name="Picture 12" descr="Tweets with replies by ロボティズ日本支店 (@ROBOTISJapan) / Twitter">
            <a:extLst>
              <a:ext uri="{FF2B5EF4-FFF2-40B4-BE49-F238E27FC236}">
                <a16:creationId xmlns:a16="http://schemas.microsoft.com/office/drawing/2014/main" id="{144514E9-EEE4-4A62-9C79-67774AB84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626" y="865223"/>
            <a:ext cx="3473224" cy="3473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トヨタ自動車、生活支援ロボットの実用化に向けて研究機関等と技術開発を推進するコミュニティを発足 | トヨタ自動車株式会社 公式企業サイト">
            <a:extLst>
              <a:ext uri="{FF2B5EF4-FFF2-40B4-BE49-F238E27FC236}">
                <a16:creationId xmlns:a16="http://schemas.microsoft.com/office/drawing/2014/main" id="{DD262CE2-9C22-7DA8-04B9-C6D6042DB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19" y="1930632"/>
            <a:ext cx="2924729" cy="442396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B604D39-F7C0-D5CF-45ED-8B6BE27EB6D1}"/>
              </a:ext>
            </a:extLst>
          </p:cNvPr>
          <p:cNvSpPr txBox="1"/>
          <p:nvPr/>
        </p:nvSpPr>
        <p:spPr>
          <a:xfrm>
            <a:off x="1558009" y="1633143"/>
            <a:ext cx="3467617" cy="1077218"/>
          </a:xfrm>
          <a:prstGeom prst="rect">
            <a:avLst/>
          </a:prstGeom>
          <a:noFill/>
        </p:spPr>
        <p:txBody>
          <a:bodyPr wrap="none" rtlCol="0">
            <a:spAutoFit/>
          </a:bodyPr>
          <a:lstStyle/>
          <a:p>
            <a:pPr algn="ctr"/>
            <a:r>
              <a:rPr kumimoji="1" lang="en-US" altLang="ja-JP" sz="3200" dirty="0">
                <a:latin typeface="+mn-ea"/>
              </a:rPr>
              <a:t>TOYOTA HSR</a:t>
            </a:r>
          </a:p>
          <a:p>
            <a:pPr algn="ctr"/>
            <a:r>
              <a:rPr kumimoji="1" lang="ja-JP" altLang="en-US" sz="3200" dirty="0">
                <a:latin typeface="+mn-ea"/>
              </a:rPr>
              <a:t>（</a:t>
            </a:r>
            <a:r>
              <a:rPr kumimoji="1" lang="ja-JP" altLang="en-US" sz="3200" b="1" dirty="0">
                <a:solidFill>
                  <a:srgbClr val="FF0000"/>
                </a:solidFill>
                <a:latin typeface="+mn-ea"/>
              </a:rPr>
              <a:t>全高専で唯一</a:t>
            </a:r>
            <a:r>
              <a:rPr kumimoji="1" lang="ja-JP" altLang="en-US" sz="3200" dirty="0">
                <a:latin typeface="+mn-ea"/>
              </a:rPr>
              <a:t>）</a:t>
            </a:r>
          </a:p>
        </p:txBody>
      </p:sp>
      <p:sp>
        <p:nvSpPr>
          <p:cNvPr id="24" name="テキスト ボックス 23">
            <a:extLst>
              <a:ext uri="{FF2B5EF4-FFF2-40B4-BE49-F238E27FC236}">
                <a16:creationId xmlns:a16="http://schemas.microsoft.com/office/drawing/2014/main" id="{D74FF72A-5FFE-AA52-9147-50656E13FEEF}"/>
              </a:ext>
            </a:extLst>
          </p:cNvPr>
          <p:cNvSpPr txBox="1"/>
          <p:nvPr/>
        </p:nvSpPr>
        <p:spPr>
          <a:xfrm>
            <a:off x="8839776" y="2449600"/>
            <a:ext cx="2413103"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FPGA</a:t>
            </a:r>
            <a:endParaRPr kumimoji="1" lang="ja-JP" altLang="en-US" sz="3200" dirty="0"/>
          </a:p>
        </p:txBody>
      </p:sp>
      <p:sp>
        <p:nvSpPr>
          <p:cNvPr id="25" name="テキスト ボックス 24">
            <a:extLst>
              <a:ext uri="{FF2B5EF4-FFF2-40B4-BE49-F238E27FC236}">
                <a16:creationId xmlns:a16="http://schemas.microsoft.com/office/drawing/2014/main" id="{D295168C-F65E-3CD2-8BAB-E9C97917FCD9}"/>
              </a:ext>
            </a:extLst>
          </p:cNvPr>
          <p:cNvSpPr txBox="1"/>
          <p:nvPr/>
        </p:nvSpPr>
        <p:spPr>
          <a:xfrm>
            <a:off x="8839776" y="1803453"/>
            <a:ext cx="2413103" cy="471747"/>
          </a:xfrm>
          <a:prstGeom prst="rect">
            <a:avLst/>
          </a:prstGeom>
          <a:solidFill>
            <a:srgbClr val="203864"/>
          </a:solidFill>
          <a:ln w="38100">
            <a:solidFill>
              <a:srgbClr val="203864"/>
            </a:solidFill>
          </a:ln>
        </p:spPr>
        <p:txBody>
          <a:bodyPr wrap="none" rtlCol="0" anchor="t">
            <a:noAutofit/>
          </a:bodyPr>
          <a:lstStyle/>
          <a:p>
            <a:pPr algn="ctr"/>
            <a:r>
              <a:rPr kumimoji="1" lang="ja-JP" altLang="en-US" sz="3200" b="1" dirty="0">
                <a:solidFill>
                  <a:schemeClr val="bg1"/>
                </a:solidFill>
              </a:rPr>
              <a:t>組み込み</a:t>
            </a:r>
          </a:p>
        </p:txBody>
      </p:sp>
      <p:sp>
        <p:nvSpPr>
          <p:cNvPr id="26" name="テキスト ボックス 25">
            <a:extLst>
              <a:ext uri="{FF2B5EF4-FFF2-40B4-BE49-F238E27FC236}">
                <a16:creationId xmlns:a16="http://schemas.microsoft.com/office/drawing/2014/main" id="{D9BA8712-92C0-B901-DCD7-EA1348AF8070}"/>
              </a:ext>
            </a:extLst>
          </p:cNvPr>
          <p:cNvSpPr txBox="1"/>
          <p:nvPr/>
        </p:nvSpPr>
        <p:spPr>
          <a:xfrm>
            <a:off x="7702227" y="948326"/>
            <a:ext cx="1934172"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Jetson</a:t>
            </a:r>
            <a:endParaRPr kumimoji="1" lang="ja-JP" altLang="en-US" sz="3200" dirty="0"/>
          </a:p>
        </p:txBody>
      </p:sp>
      <p:sp>
        <p:nvSpPr>
          <p:cNvPr id="27" name="テキスト ボックス 26">
            <a:extLst>
              <a:ext uri="{FF2B5EF4-FFF2-40B4-BE49-F238E27FC236}">
                <a16:creationId xmlns:a16="http://schemas.microsoft.com/office/drawing/2014/main" id="{3E825445-3059-C4DC-9BD7-1F8710C8B057}"/>
              </a:ext>
            </a:extLst>
          </p:cNvPr>
          <p:cNvSpPr txBox="1"/>
          <p:nvPr/>
        </p:nvSpPr>
        <p:spPr>
          <a:xfrm>
            <a:off x="9828497" y="1157306"/>
            <a:ext cx="2196588" cy="471747"/>
          </a:xfrm>
          <a:prstGeom prst="rect">
            <a:avLst/>
          </a:prstGeom>
          <a:solidFill>
            <a:schemeClr val="bg1"/>
          </a:solidFill>
          <a:ln w="38100">
            <a:solidFill>
              <a:srgbClr val="203864"/>
            </a:solidFill>
          </a:ln>
        </p:spPr>
        <p:txBody>
          <a:bodyPr wrap="none" rtlCol="0" anchor="t">
            <a:noAutofit/>
          </a:bodyPr>
          <a:lstStyle/>
          <a:p>
            <a:pPr algn="ctr"/>
            <a:r>
              <a:rPr kumimoji="1" lang="ja-JP" altLang="en-US" sz="3200" dirty="0"/>
              <a:t>ラズパイ</a:t>
            </a:r>
          </a:p>
        </p:txBody>
      </p:sp>
      <p:sp>
        <p:nvSpPr>
          <p:cNvPr id="8" name="テキスト ボックス 7">
            <a:extLst>
              <a:ext uri="{FF2B5EF4-FFF2-40B4-BE49-F238E27FC236}">
                <a16:creationId xmlns:a16="http://schemas.microsoft.com/office/drawing/2014/main" id="{4F685B4A-09D1-4740-4F49-54DE2A18DD41}"/>
              </a:ext>
            </a:extLst>
          </p:cNvPr>
          <p:cNvSpPr txBox="1"/>
          <p:nvPr/>
        </p:nvSpPr>
        <p:spPr>
          <a:xfrm>
            <a:off x="5001336" y="4006676"/>
            <a:ext cx="2236125" cy="584775"/>
          </a:xfrm>
          <a:prstGeom prst="rect">
            <a:avLst/>
          </a:prstGeom>
          <a:noFill/>
        </p:spPr>
        <p:txBody>
          <a:bodyPr wrap="none" rtlCol="0">
            <a:spAutoFit/>
          </a:bodyPr>
          <a:lstStyle/>
          <a:p>
            <a:r>
              <a:rPr kumimoji="1" lang="en-US" altLang="ja-JP" sz="3200" dirty="0">
                <a:latin typeface="+mn-ea"/>
              </a:rPr>
              <a:t>Turtlebot3</a:t>
            </a:r>
            <a:endParaRPr kumimoji="1" lang="ja-JP" altLang="en-US" sz="3200" dirty="0">
              <a:latin typeface="+mn-ea"/>
            </a:endParaRPr>
          </a:p>
        </p:txBody>
      </p:sp>
      <p:pic>
        <p:nvPicPr>
          <p:cNvPr id="1028" name="Picture 4" descr="myCobot 320 Pi - ロボットアーム（2022年モデル） — スイッチサイエンス">
            <a:extLst>
              <a:ext uri="{FF2B5EF4-FFF2-40B4-BE49-F238E27FC236}">
                <a16:creationId xmlns:a16="http://schemas.microsoft.com/office/drawing/2014/main" id="{D510360E-FBE3-D86B-0D2A-C559C4AD4CF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6799" b="89967" l="9934" r="89984">
                        <a14:foregroundMark x1="22906" y1="20398" x2="26190" y2="17993"/>
                        <a14:foregroundMark x1="59195" y1="11360" x2="64860" y2="6799"/>
                        <a14:foregroundMark x1="58292" y1="9370" x2="59852" y2="7877"/>
                        <a14:foregroundMark x1="30296" y1="89967" x2="49179" y2="89967"/>
                      </a14:backgroundRemoval>
                    </a14:imgEffect>
                  </a14:imgLayer>
                </a14:imgProps>
              </a:ext>
              <a:ext uri="{28A0092B-C50C-407E-A947-70E740481C1C}">
                <a14:useLocalDpi xmlns:a14="http://schemas.microsoft.com/office/drawing/2010/main" val="0"/>
              </a:ext>
            </a:extLst>
          </a:blip>
          <a:srcRect l="19417" t="3704" r="18230" b="7870"/>
          <a:stretch>
            <a:fillRect/>
          </a:stretch>
        </p:blipFill>
        <p:spPr bwMode="auto">
          <a:xfrm>
            <a:off x="8027017" y="2944790"/>
            <a:ext cx="2579587" cy="362221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4618F0F-F335-2447-1C41-1C746334752F}"/>
              </a:ext>
            </a:extLst>
          </p:cNvPr>
          <p:cNvSpPr txBox="1"/>
          <p:nvPr/>
        </p:nvSpPr>
        <p:spPr>
          <a:xfrm>
            <a:off x="9529289" y="5970780"/>
            <a:ext cx="1976438" cy="584775"/>
          </a:xfrm>
          <a:prstGeom prst="rect">
            <a:avLst/>
          </a:prstGeom>
          <a:noFill/>
        </p:spPr>
        <p:txBody>
          <a:bodyPr wrap="none" rtlCol="0">
            <a:spAutoFit/>
          </a:bodyPr>
          <a:lstStyle/>
          <a:p>
            <a:r>
              <a:rPr kumimoji="1" lang="en-US" altLang="ja-JP" sz="3200" dirty="0" err="1">
                <a:latin typeface="+mn-ea"/>
              </a:rPr>
              <a:t>myCobot</a:t>
            </a:r>
            <a:endParaRPr kumimoji="1" lang="ja-JP" altLang="en-US" sz="3200" dirty="0">
              <a:latin typeface="+mn-ea"/>
            </a:endParaRPr>
          </a:p>
        </p:txBody>
      </p:sp>
    </p:spTree>
    <p:extLst>
      <p:ext uri="{BB962C8B-B14F-4D97-AF65-F5344CB8AC3E}">
        <p14:creationId xmlns:p14="http://schemas.microsoft.com/office/powerpoint/2010/main" val="374433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76C4-DE55-5601-5C6D-3A9662F101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F0581F8-FACE-09C2-1B44-1EA48C64AEA6}"/>
              </a:ext>
            </a:extLst>
          </p:cNvPr>
          <p:cNvSpPr>
            <a:spLocks noGrp="1"/>
          </p:cNvSpPr>
          <p:nvPr>
            <p:ph type="title"/>
          </p:nvPr>
        </p:nvSpPr>
        <p:spPr/>
        <p:txBody>
          <a:bodyPr/>
          <a:lstStyle/>
          <a:p>
            <a:r>
              <a:rPr kumimoji="1" lang="ja-JP" altLang="en-US" dirty="0"/>
              <a:t>吉元研のココが凄い②</a:t>
            </a:r>
          </a:p>
        </p:txBody>
      </p:sp>
      <p:sp>
        <p:nvSpPr>
          <p:cNvPr id="3" name="スライド番号プレースホルダー 2">
            <a:extLst>
              <a:ext uri="{FF2B5EF4-FFF2-40B4-BE49-F238E27FC236}">
                <a16:creationId xmlns:a16="http://schemas.microsoft.com/office/drawing/2014/main" id="{9012CF2C-A8AB-66DF-6203-7C8E85EDE04E}"/>
              </a:ext>
            </a:extLst>
          </p:cNvPr>
          <p:cNvSpPr>
            <a:spLocks noGrp="1"/>
          </p:cNvSpPr>
          <p:nvPr>
            <p:ph type="sldNum" sz="quarter" idx="12"/>
          </p:nvPr>
        </p:nvSpPr>
        <p:spPr/>
        <p:txBody>
          <a:bodyPr/>
          <a:lstStyle/>
          <a:p>
            <a:fld id="{82974276-9CCC-4F9F-BB43-F0A01DB4DC74}" type="slidenum">
              <a:rPr kumimoji="1" lang="ja-JP" altLang="en-US" smtClean="0"/>
              <a:pPr/>
              <a:t>23</a:t>
            </a:fld>
            <a:endParaRPr kumimoji="1" lang="ja-JP" altLang="en-US" dirty="0"/>
          </a:p>
        </p:txBody>
      </p:sp>
      <p:pic>
        <p:nvPicPr>
          <p:cNvPr id="15" name="Picture 4" descr="JMOOC 芝浦工業大学">
            <a:extLst>
              <a:ext uri="{FF2B5EF4-FFF2-40B4-BE49-F238E27FC236}">
                <a16:creationId xmlns:a16="http://schemas.microsoft.com/office/drawing/2014/main" id="{D8289CA0-4627-7AFA-0481-03F844C5A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6" t="25768" r="5377" b="28545"/>
          <a:stretch>
            <a:fillRect/>
          </a:stretch>
        </p:blipFill>
        <p:spPr bwMode="auto">
          <a:xfrm>
            <a:off x="12735536" y="1734457"/>
            <a:ext cx="3223298" cy="6778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東海大学 - Tokai University">
            <a:extLst>
              <a:ext uri="{FF2B5EF4-FFF2-40B4-BE49-F238E27FC236}">
                <a16:creationId xmlns:a16="http://schemas.microsoft.com/office/drawing/2014/main" id="{D8E3C3E1-5E7D-9237-0B4D-8F4F2EB98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9" t="31160" r="18478" b="29917"/>
          <a:stretch>
            <a:fillRect/>
          </a:stretch>
        </p:blipFill>
        <p:spPr bwMode="auto">
          <a:xfrm>
            <a:off x="12735536" y="2945758"/>
            <a:ext cx="2207298" cy="6987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株式会社安川電機 | チャレンジ・ゼロ">
            <a:extLst>
              <a:ext uri="{FF2B5EF4-FFF2-40B4-BE49-F238E27FC236}">
                <a16:creationId xmlns:a16="http://schemas.microsoft.com/office/drawing/2014/main" id="{02C980C7-CEF9-3ACF-0F11-AFC8694FE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22" t="21519" r="7697" b="21982"/>
          <a:stretch>
            <a:fillRect/>
          </a:stretch>
        </p:blipFill>
        <p:spPr bwMode="auto">
          <a:xfrm>
            <a:off x="1088667" y="2586971"/>
            <a:ext cx="2340334" cy="945799"/>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18" name="Picture 10" descr="スライド 1">
            <a:extLst>
              <a:ext uri="{FF2B5EF4-FFF2-40B4-BE49-F238E27FC236}">
                <a16:creationId xmlns:a16="http://schemas.microsoft.com/office/drawing/2014/main" id="{335C7FEA-EE2B-B60A-6D6C-51449ED97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5536" y="36680"/>
            <a:ext cx="2453664" cy="147219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F59A5724-267F-B239-BD98-94D380055B9A}"/>
              </a:ext>
            </a:extLst>
          </p:cNvPr>
          <p:cNvSpPr txBox="1"/>
          <p:nvPr/>
        </p:nvSpPr>
        <p:spPr>
          <a:xfrm>
            <a:off x="13764210" y="1148125"/>
            <a:ext cx="1261884" cy="276999"/>
          </a:xfrm>
          <a:prstGeom prst="rect">
            <a:avLst/>
          </a:prstGeom>
          <a:noFill/>
        </p:spPr>
        <p:txBody>
          <a:bodyPr wrap="none" rtlCol="0">
            <a:spAutoFit/>
          </a:bodyPr>
          <a:lstStyle/>
          <a:p>
            <a:r>
              <a:rPr kumimoji="1" lang="ja-JP" altLang="en-US" sz="1200" dirty="0"/>
              <a:t>（マレーシア）</a:t>
            </a:r>
          </a:p>
        </p:txBody>
      </p:sp>
      <p:sp>
        <p:nvSpPr>
          <p:cNvPr id="21" name="テキスト ボックス 20">
            <a:extLst>
              <a:ext uri="{FF2B5EF4-FFF2-40B4-BE49-F238E27FC236}">
                <a16:creationId xmlns:a16="http://schemas.microsoft.com/office/drawing/2014/main" id="{F4187121-610D-0465-E8D3-FC799A25CC6B}"/>
              </a:ext>
            </a:extLst>
          </p:cNvPr>
          <p:cNvSpPr txBox="1"/>
          <p:nvPr/>
        </p:nvSpPr>
        <p:spPr>
          <a:xfrm>
            <a:off x="564536" y="1047213"/>
            <a:ext cx="9417963" cy="461665"/>
          </a:xfrm>
          <a:prstGeom prst="rect">
            <a:avLst/>
          </a:prstGeom>
          <a:noFill/>
        </p:spPr>
        <p:txBody>
          <a:bodyPr wrap="none" rtlCol="0">
            <a:spAutoFit/>
          </a:bodyPr>
          <a:lstStyle/>
          <a:p>
            <a:r>
              <a:rPr kumimoji="1" lang="ja-JP" altLang="en-US" sz="2400" b="1" dirty="0"/>
              <a:t>共同研究先・協力先・仲良し先が豪華：進学・就職に非常に有利！</a:t>
            </a:r>
            <a:endParaRPr kumimoji="1" lang="en-US" altLang="ja-JP" sz="2400" b="1" dirty="0"/>
          </a:p>
        </p:txBody>
      </p:sp>
      <p:pic>
        <p:nvPicPr>
          <p:cNvPr id="23" name="Picture 4" descr="東大マーク | 東京大学">
            <a:extLst>
              <a:ext uri="{FF2B5EF4-FFF2-40B4-BE49-F238E27FC236}">
                <a16:creationId xmlns:a16="http://schemas.microsoft.com/office/drawing/2014/main" id="{52FE2775-634C-7768-5C79-57BCF1983D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849" b="27698"/>
          <a:stretch/>
        </p:blipFill>
        <p:spPr bwMode="auto">
          <a:xfrm>
            <a:off x="12735536" y="4464986"/>
            <a:ext cx="2486838" cy="742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玉川大学 | 大学情報 | はまキャン！ 横浜市の大学と地域のパートナーシップ">
            <a:extLst>
              <a:ext uri="{FF2B5EF4-FFF2-40B4-BE49-F238E27FC236}">
                <a16:creationId xmlns:a16="http://schemas.microsoft.com/office/drawing/2014/main" id="{72DDCEC6-D862-EA84-F5A6-58124CC8C9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450" t="17146" r="21396" b="12426"/>
          <a:stretch/>
        </p:blipFill>
        <p:spPr bwMode="auto">
          <a:xfrm>
            <a:off x="870067" y="5402943"/>
            <a:ext cx="2777534" cy="945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九州工業大学の各学部の偏差値や難易度は？就職状況などもご紹介！ - ヨビコレ!!">
            <a:extLst>
              <a:ext uri="{FF2B5EF4-FFF2-40B4-BE49-F238E27FC236}">
                <a16:creationId xmlns:a16="http://schemas.microsoft.com/office/drawing/2014/main" id="{76FDEA00-28D5-5C45-0899-695AA1246F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t="33000" r="6978" b="32418"/>
          <a:stretch>
            <a:fillRect/>
          </a:stretch>
        </p:blipFill>
        <p:spPr bwMode="auto">
          <a:xfrm>
            <a:off x="601436" y="1734457"/>
            <a:ext cx="3192235" cy="71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文字が書かれている&#10;&#10;AI 生成コンテンツは誤りを含む可能性があります。">
            <a:extLst>
              <a:ext uri="{FF2B5EF4-FFF2-40B4-BE49-F238E27FC236}">
                <a16:creationId xmlns:a16="http://schemas.microsoft.com/office/drawing/2014/main" id="{2DD5D486-2DBC-B802-179D-9ED3373F6A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9471" y="3919320"/>
            <a:ext cx="2839059" cy="931711"/>
          </a:xfrm>
          <a:prstGeom prst="rect">
            <a:avLst/>
          </a:prstGeom>
        </p:spPr>
      </p:pic>
      <p:pic>
        <p:nvPicPr>
          <p:cNvPr id="1030" name="Picture 6" descr="株式会社ドーワテクノスのカタログ無料ダウンロード | Apérza Catalog（アペルザカタログ） | ものづくり産業向けカタログサイト">
            <a:extLst>
              <a:ext uri="{FF2B5EF4-FFF2-40B4-BE49-F238E27FC236}">
                <a16:creationId xmlns:a16="http://schemas.microsoft.com/office/drawing/2014/main" id="{4521A129-0DB6-6AA3-9D11-8F8915C54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28" y="3695160"/>
            <a:ext cx="1141143" cy="13800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Nishida Lab">
            <a:extLst>
              <a:ext uri="{FF2B5EF4-FFF2-40B4-BE49-F238E27FC236}">
                <a16:creationId xmlns:a16="http://schemas.microsoft.com/office/drawing/2014/main" id="{1BE39160-1EF3-49B2-416A-AC045698B6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40555" y="5353347"/>
            <a:ext cx="1554579" cy="7130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14B7151-63FF-C48C-C8E6-72E23957C979}"/>
              </a:ext>
            </a:extLst>
          </p:cNvPr>
          <p:cNvSpPr txBox="1"/>
          <p:nvPr/>
        </p:nvSpPr>
        <p:spPr>
          <a:xfrm>
            <a:off x="3873500" y="1785794"/>
            <a:ext cx="7879080" cy="707886"/>
          </a:xfrm>
          <a:prstGeom prst="rect">
            <a:avLst/>
          </a:prstGeom>
          <a:noFill/>
        </p:spPr>
        <p:txBody>
          <a:bodyPr wrap="none" rtlCol="0">
            <a:spAutoFit/>
          </a:bodyPr>
          <a:lstStyle/>
          <a:p>
            <a:r>
              <a:rPr kumimoji="1" lang="ja-JP" altLang="en-US" sz="2000" dirty="0"/>
              <a:t>家庭用サービスロボット，産業用ロボット，</a:t>
            </a:r>
            <a:r>
              <a:rPr kumimoji="1" lang="en-US" altLang="ja-JP" sz="2000" dirty="0"/>
              <a:t>AI</a:t>
            </a:r>
            <a:r>
              <a:rPr kumimoji="1" lang="ja-JP" altLang="en-US" sz="2000" dirty="0"/>
              <a:t>の分野で研究協力</a:t>
            </a:r>
            <a:endParaRPr kumimoji="1" lang="en-US" altLang="ja-JP" sz="2000" dirty="0"/>
          </a:p>
          <a:p>
            <a:r>
              <a:rPr kumimoji="1" lang="ja-JP" altLang="en-US" sz="2000" dirty="0"/>
              <a:t>家庭用サービスロボット：一緒に大会出場・学会発表の実績あり</a:t>
            </a:r>
            <a:endParaRPr kumimoji="1" lang="en-US" altLang="ja-JP" sz="2000" dirty="0"/>
          </a:p>
        </p:txBody>
      </p:sp>
      <p:sp>
        <p:nvSpPr>
          <p:cNvPr id="9" name="テキスト ボックス 8">
            <a:extLst>
              <a:ext uri="{FF2B5EF4-FFF2-40B4-BE49-F238E27FC236}">
                <a16:creationId xmlns:a16="http://schemas.microsoft.com/office/drawing/2014/main" id="{1FBA6E80-D383-07E5-471F-F5802243D0BB}"/>
              </a:ext>
            </a:extLst>
          </p:cNvPr>
          <p:cNvSpPr txBox="1"/>
          <p:nvPr/>
        </p:nvSpPr>
        <p:spPr>
          <a:xfrm>
            <a:off x="3873500" y="2712894"/>
            <a:ext cx="7268336" cy="707886"/>
          </a:xfrm>
          <a:prstGeom prst="rect">
            <a:avLst/>
          </a:prstGeom>
          <a:noFill/>
        </p:spPr>
        <p:txBody>
          <a:bodyPr wrap="none" rtlCol="0">
            <a:spAutoFit/>
          </a:bodyPr>
          <a:lstStyle/>
          <a:p>
            <a:r>
              <a:rPr kumimoji="1" lang="ja-JP" altLang="en-US" sz="2000" dirty="0"/>
              <a:t>産業用ロボットと</a:t>
            </a:r>
            <a:r>
              <a:rPr kumimoji="1" lang="en-US" altLang="ja-JP" sz="2000" dirty="0"/>
              <a:t>AI</a:t>
            </a:r>
            <a:r>
              <a:rPr kumimoji="1" lang="ja-JP" altLang="en-US" sz="2000" dirty="0"/>
              <a:t>の分野で研究協力</a:t>
            </a:r>
            <a:endParaRPr kumimoji="1" lang="en-US" altLang="ja-JP" sz="2000" dirty="0"/>
          </a:p>
          <a:p>
            <a:r>
              <a:rPr kumimoji="1" lang="en-US" altLang="ja-JP" sz="2000" dirty="0"/>
              <a:t>5</a:t>
            </a:r>
            <a:r>
              <a:rPr kumimoji="1" lang="ja-JP" altLang="en-US" sz="2000" dirty="0"/>
              <a:t>年以上継続して共同で研究を実施（吉元の高専着任以前）</a:t>
            </a:r>
            <a:endParaRPr kumimoji="1" lang="en-US" altLang="ja-JP" sz="2000" dirty="0"/>
          </a:p>
        </p:txBody>
      </p:sp>
      <p:sp>
        <p:nvSpPr>
          <p:cNvPr id="29" name="テキスト ボックス 28">
            <a:extLst>
              <a:ext uri="{FF2B5EF4-FFF2-40B4-BE49-F238E27FC236}">
                <a16:creationId xmlns:a16="http://schemas.microsoft.com/office/drawing/2014/main" id="{03EE7E60-9F2A-E014-E2FB-4DDA6E4A092D}"/>
              </a:ext>
            </a:extLst>
          </p:cNvPr>
          <p:cNvSpPr txBox="1"/>
          <p:nvPr/>
        </p:nvSpPr>
        <p:spPr>
          <a:xfrm>
            <a:off x="4978400" y="3576494"/>
            <a:ext cx="6994222" cy="1631216"/>
          </a:xfrm>
          <a:prstGeom prst="rect">
            <a:avLst/>
          </a:prstGeom>
          <a:noFill/>
        </p:spPr>
        <p:txBody>
          <a:bodyPr wrap="none" rtlCol="0">
            <a:spAutoFit/>
          </a:bodyPr>
          <a:lstStyle/>
          <a:p>
            <a:r>
              <a:rPr kumimoji="1" lang="ja-JP" altLang="en-US" sz="2000" dirty="0"/>
              <a:t>広い分野に渡って協力関係にあり</a:t>
            </a:r>
            <a:endParaRPr kumimoji="1" lang="en-US" altLang="ja-JP" sz="2000" dirty="0"/>
          </a:p>
          <a:p>
            <a:r>
              <a:rPr kumimoji="1" lang="ja-JP" altLang="en-US" sz="2000" dirty="0"/>
              <a:t>■小倉ものづくりカフェ設置について“はみ出せ！</a:t>
            </a:r>
            <a:r>
              <a:rPr kumimoji="1" lang="en-US" altLang="ja-JP" sz="2000" dirty="0"/>
              <a:t>Z</a:t>
            </a:r>
            <a:r>
              <a:rPr kumimoji="1" lang="ja-JP" altLang="en-US" sz="2000" dirty="0"/>
              <a:t>世代”へ</a:t>
            </a:r>
            <a:endParaRPr kumimoji="1" lang="en-US" altLang="ja-JP" sz="2000" dirty="0"/>
          </a:p>
          <a:p>
            <a:r>
              <a:rPr kumimoji="1" lang="ja-JP" altLang="en-US" sz="2000" dirty="0"/>
              <a:t>　提案提出</a:t>
            </a:r>
            <a:endParaRPr kumimoji="1" lang="en-US" altLang="ja-JP" sz="2000" dirty="0"/>
          </a:p>
          <a:p>
            <a:r>
              <a:rPr kumimoji="1" lang="ja-JP" altLang="en-US" sz="2000" dirty="0"/>
              <a:t>■ドーワテクノス様よりロボットの研究のため</a:t>
            </a:r>
            <a:endParaRPr kumimoji="1" lang="en-US" altLang="ja-JP" sz="2000" dirty="0"/>
          </a:p>
          <a:p>
            <a:r>
              <a:rPr kumimoji="1" lang="ja-JP" altLang="en-US" sz="2000" dirty="0"/>
              <a:t>　</a:t>
            </a:r>
            <a:r>
              <a:rPr kumimoji="1" lang="en-US" altLang="ja-JP" sz="2000" dirty="0"/>
              <a:t>100</a:t>
            </a:r>
            <a:r>
              <a:rPr kumimoji="1" lang="ja-JP" altLang="en-US" sz="2000" dirty="0"/>
              <a:t>万円の資金援助を頂いている</a:t>
            </a:r>
            <a:endParaRPr kumimoji="1" lang="en-US" altLang="ja-JP" sz="2000" dirty="0"/>
          </a:p>
        </p:txBody>
      </p:sp>
      <p:sp>
        <p:nvSpPr>
          <p:cNvPr id="30" name="テキスト ボックス 29">
            <a:extLst>
              <a:ext uri="{FF2B5EF4-FFF2-40B4-BE49-F238E27FC236}">
                <a16:creationId xmlns:a16="http://schemas.microsoft.com/office/drawing/2014/main" id="{8E6B5ACE-AB3C-DEE7-C89F-23D99AFC701A}"/>
              </a:ext>
            </a:extLst>
          </p:cNvPr>
          <p:cNvSpPr txBox="1"/>
          <p:nvPr/>
        </p:nvSpPr>
        <p:spPr>
          <a:xfrm>
            <a:off x="3873500" y="5519594"/>
            <a:ext cx="7231467" cy="707886"/>
          </a:xfrm>
          <a:prstGeom prst="rect">
            <a:avLst/>
          </a:prstGeom>
          <a:noFill/>
        </p:spPr>
        <p:txBody>
          <a:bodyPr wrap="none" rtlCol="0">
            <a:spAutoFit/>
          </a:bodyPr>
          <a:lstStyle/>
          <a:p>
            <a:r>
              <a:rPr kumimoji="1" lang="ja-JP" altLang="en-US" sz="2000" dirty="0"/>
              <a:t>家庭用サービスロボットの分野で研究協力</a:t>
            </a:r>
            <a:endParaRPr kumimoji="1" lang="en-US" altLang="ja-JP" sz="2000" dirty="0"/>
          </a:p>
          <a:p>
            <a:r>
              <a:rPr kumimoji="1" lang="en-US" altLang="ja-JP" sz="2000" dirty="0"/>
              <a:t>2026</a:t>
            </a:r>
            <a:r>
              <a:rPr kumimoji="1" lang="ja-JP" altLang="en-US" sz="2000" dirty="0"/>
              <a:t>年ロボカップ世界大会＠韓国へ向けて共同戦線を準備中</a:t>
            </a:r>
            <a:endParaRPr kumimoji="1" lang="en-US" altLang="ja-JP" sz="2000" dirty="0"/>
          </a:p>
        </p:txBody>
      </p:sp>
    </p:spTree>
    <p:extLst>
      <p:ext uri="{BB962C8B-B14F-4D97-AF65-F5344CB8AC3E}">
        <p14:creationId xmlns:p14="http://schemas.microsoft.com/office/powerpoint/2010/main" val="375410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34567-9743-4CA7-D803-A82ECE490722}"/>
              </a:ext>
            </a:extLst>
          </p:cNvPr>
          <p:cNvSpPr>
            <a:spLocks noGrp="1"/>
          </p:cNvSpPr>
          <p:nvPr>
            <p:ph type="title"/>
          </p:nvPr>
        </p:nvSpPr>
        <p:spPr/>
        <p:txBody>
          <a:bodyPr/>
          <a:lstStyle/>
          <a:p>
            <a:r>
              <a:rPr kumimoji="1" lang="ja-JP" altLang="en-US" dirty="0"/>
              <a:t>吉元研のココが凄い③</a:t>
            </a:r>
          </a:p>
        </p:txBody>
      </p:sp>
      <p:sp>
        <p:nvSpPr>
          <p:cNvPr id="3" name="スライド番号プレースホルダー 2">
            <a:extLst>
              <a:ext uri="{FF2B5EF4-FFF2-40B4-BE49-F238E27FC236}">
                <a16:creationId xmlns:a16="http://schemas.microsoft.com/office/drawing/2014/main" id="{29E2F522-C16E-DBE8-56D3-3B42067780A7}"/>
              </a:ext>
            </a:extLst>
          </p:cNvPr>
          <p:cNvSpPr>
            <a:spLocks noGrp="1"/>
          </p:cNvSpPr>
          <p:nvPr>
            <p:ph type="sldNum" sz="quarter" idx="12"/>
          </p:nvPr>
        </p:nvSpPr>
        <p:spPr/>
        <p:txBody>
          <a:bodyPr/>
          <a:lstStyle/>
          <a:p>
            <a:fld id="{82974276-9CCC-4F9F-BB43-F0A01DB4DC74}" type="slidenum">
              <a:rPr kumimoji="1" lang="ja-JP" altLang="en-US" smtClean="0"/>
              <a:pPr/>
              <a:t>24</a:t>
            </a:fld>
            <a:endParaRPr kumimoji="1" lang="ja-JP" altLang="en-US" dirty="0"/>
          </a:p>
        </p:txBody>
      </p:sp>
      <p:sp>
        <p:nvSpPr>
          <p:cNvPr id="5" name="テキスト ボックス 4">
            <a:extLst>
              <a:ext uri="{FF2B5EF4-FFF2-40B4-BE49-F238E27FC236}">
                <a16:creationId xmlns:a16="http://schemas.microsoft.com/office/drawing/2014/main" id="{A16D007F-31BD-020F-72DA-432B08947C84}"/>
              </a:ext>
            </a:extLst>
          </p:cNvPr>
          <p:cNvSpPr txBox="1"/>
          <p:nvPr/>
        </p:nvSpPr>
        <p:spPr>
          <a:xfrm>
            <a:off x="1055590" y="1180734"/>
            <a:ext cx="10241906" cy="1754326"/>
          </a:xfrm>
          <a:prstGeom prst="rect">
            <a:avLst/>
          </a:prstGeom>
          <a:noFill/>
        </p:spPr>
        <p:txBody>
          <a:bodyPr wrap="none" rtlCol="0">
            <a:spAutoFit/>
          </a:bodyPr>
          <a:lstStyle/>
          <a:p>
            <a:r>
              <a:rPr kumimoji="1" lang="ja-JP" altLang="en-US" sz="3600" b="1" dirty="0"/>
              <a:t>お金がある</a:t>
            </a:r>
            <a:endParaRPr kumimoji="1" lang="en-US" altLang="ja-JP" sz="3600" b="1" dirty="0"/>
          </a:p>
          <a:p>
            <a:pPr marL="742950" lvl="1" indent="-285750">
              <a:buFont typeface="Wingdings" panose="05000000000000000000" pitchFamily="2" charset="2"/>
              <a:buChar char="ü"/>
            </a:pPr>
            <a:r>
              <a:rPr kumimoji="1" lang="ja-JP" altLang="en-US" sz="3600" dirty="0"/>
              <a:t>出張に行きやすい</a:t>
            </a:r>
            <a:endParaRPr kumimoji="1" lang="en-US" altLang="ja-JP" sz="3600" dirty="0"/>
          </a:p>
          <a:p>
            <a:pPr marL="742950" lvl="1" indent="-285750">
              <a:buFont typeface="Wingdings" panose="05000000000000000000" pitchFamily="2" charset="2"/>
              <a:buChar char="ü"/>
            </a:pPr>
            <a:r>
              <a:rPr kumimoji="1" lang="ja-JP" altLang="en-US" sz="3600" dirty="0"/>
              <a:t>「これが無いと研究が進まない</a:t>
            </a:r>
            <a:r>
              <a:rPr kumimoji="1" lang="en-US" altLang="ja-JP" sz="3600" dirty="0"/>
              <a:t>…</a:t>
            </a:r>
            <a:r>
              <a:rPr kumimoji="1" lang="ja-JP" altLang="en-US" sz="3600" dirty="0"/>
              <a:t>」が解決！</a:t>
            </a:r>
          </a:p>
        </p:txBody>
      </p:sp>
      <p:sp>
        <p:nvSpPr>
          <p:cNvPr id="29" name="テキスト ボックス 28">
            <a:extLst>
              <a:ext uri="{FF2B5EF4-FFF2-40B4-BE49-F238E27FC236}">
                <a16:creationId xmlns:a16="http://schemas.microsoft.com/office/drawing/2014/main" id="{0C9ACA0B-14EB-E73D-8465-EB515B0A5E6A}"/>
              </a:ext>
            </a:extLst>
          </p:cNvPr>
          <p:cNvSpPr txBox="1"/>
          <p:nvPr/>
        </p:nvSpPr>
        <p:spPr>
          <a:xfrm>
            <a:off x="2543585" y="3516539"/>
            <a:ext cx="7104830" cy="2554545"/>
          </a:xfrm>
          <a:prstGeom prst="rect">
            <a:avLst/>
          </a:prstGeom>
          <a:noFill/>
        </p:spPr>
        <p:txBody>
          <a:bodyPr wrap="none" rtlCol="0">
            <a:spAutoFit/>
          </a:bodyPr>
          <a:lstStyle/>
          <a:p>
            <a:r>
              <a:rPr kumimoji="1" lang="ja-JP" altLang="en-US" sz="3200" dirty="0"/>
              <a:t>旭川興産助成金　</a:t>
            </a:r>
            <a:r>
              <a:rPr kumimoji="1" lang="en-US" altLang="ja-JP" sz="3200" dirty="0"/>
              <a:t>2025</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2026</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2027</a:t>
            </a:r>
            <a:r>
              <a:rPr kumimoji="1" lang="ja-JP" altLang="en-US" sz="3200" dirty="0"/>
              <a:t>年度</a:t>
            </a:r>
            <a:r>
              <a:rPr kumimoji="1" lang="en-US" altLang="ja-JP" sz="3200" dirty="0"/>
              <a:t>100</a:t>
            </a:r>
            <a:r>
              <a:rPr kumimoji="1" lang="ja-JP" altLang="en-US" sz="3200" dirty="0"/>
              <a:t>万円</a:t>
            </a:r>
            <a:endParaRPr kumimoji="1" lang="en-US" altLang="ja-JP" sz="3200" dirty="0"/>
          </a:p>
          <a:p>
            <a:endParaRPr kumimoji="1" lang="en-US" altLang="ja-JP" sz="3200" dirty="0"/>
          </a:p>
          <a:p>
            <a:r>
              <a:rPr kumimoji="1" lang="ja-JP" altLang="en-US" sz="3200" dirty="0"/>
              <a:t>ドーワテクノス様寄付金：  </a:t>
            </a:r>
            <a:r>
              <a:rPr kumimoji="1" lang="en-US" altLang="ja-JP" sz="3200" dirty="0"/>
              <a:t>100</a:t>
            </a:r>
            <a:r>
              <a:rPr kumimoji="1" lang="ja-JP" altLang="en-US" sz="3200" dirty="0"/>
              <a:t>万円</a:t>
            </a:r>
          </a:p>
        </p:txBody>
      </p:sp>
    </p:spTree>
    <p:extLst>
      <p:ext uri="{BB962C8B-B14F-4D97-AF65-F5344CB8AC3E}">
        <p14:creationId xmlns:p14="http://schemas.microsoft.com/office/powerpoint/2010/main" val="2693473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D6955E-5F1A-9420-BDE4-491A76C31DB0}"/>
              </a:ext>
            </a:extLst>
          </p:cNvPr>
          <p:cNvSpPr>
            <a:spLocks noGrp="1"/>
          </p:cNvSpPr>
          <p:nvPr>
            <p:ph type="sldNum" sz="quarter" idx="12"/>
          </p:nvPr>
        </p:nvSpPr>
        <p:spPr/>
        <p:txBody>
          <a:bodyPr/>
          <a:lstStyle/>
          <a:p>
            <a:fld id="{82974276-9CCC-4F9F-BB43-F0A01DB4DC74}" type="slidenum">
              <a:rPr kumimoji="1" lang="ja-JP" altLang="en-US" smtClean="0"/>
              <a:pPr/>
              <a:t>25</a:t>
            </a:fld>
            <a:endParaRPr kumimoji="1" lang="ja-JP" altLang="en-US" dirty="0"/>
          </a:p>
        </p:txBody>
      </p:sp>
      <p:sp>
        <p:nvSpPr>
          <p:cNvPr id="3" name="テキスト ボックス 2">
            <a:extLst>
              <a:ext uri="{FF2B5EF4-FFF2-40B4-BE49-F238E27FC236}">
                <a16:creationId xmlns:a16="http://schemas.microsoft.com/office/drawing/2014/main" id="{4029CD95-3700-45B8-4BA8-248F86883790}"/>
              </a:ext>
            </a:extLst>
          </p:cNvPr>
          <p:cNvSpPr txBox="1"/>
          <p:nvPr/>
        </p:nvSpPr>
        <p:spPr>
          <a:xfrm>
            <a:off x="1367786" y="719777"/>
            <a:ext cx="9456435" cy="2246769"/>
          </a:xfrm>
          <a:prstGeom prst="rect">
            <a:avLst/>
          </a:prstGeom>
          <a:noFill/>
        </p:spPr>
        <p:txBody>
          <a:bodyPr wrap="none" rtlCol="0" anchor="ctr">
            <a:spAutoFit/>
          </a:bodyPr>
          <a:lstStyle/>
          <a:p>
            <a:pPr algn="ctr"/>
            <a:r>
              <a:rPr kumimoji="1" lang="ja-JP" altLang="en-US" sz="4800" b="1" dirty="0"/>
              <a:t>吉元研究室見学　実施期間</a:t>
            </a:r>
            <a:endParaRPr kumimoji="1" lang="en-US" altLang="ja-JP" sz="4800" b="1" dirty="0"/>
          </a:p>
          <a:p>
            <a:pPr algn="ctr"/>
            <a:r>
              <a:rPr kumimoji="1" lang="en-US" altLang="ja-JP" sz="4800" b="1" dirty="0"/>
              <a:t>7</a:t>
            </a:r>
            <a:r>
              <a:rPr kumimoji="1" lang="ja-JP" altLang="en-US" sz="4800" b="1" dirty="0"/>
              <a:t>月</a:t>
            </a:r>
            <a:r>
              <a:rPr kumimoji="1" lang="en-US" altLang="ja-JP" sz="4800" b="1" dirty="0"/>
              <a:t>22</a:t>
            </a:r>
            <a:r>
              <a:rPr kumimoji="1" lang="ja-JP" altLang="en-US" sz="4800" b="1" dirty="0"/>
              <a:t>日（火）～</a:t>
            </a:r>
            <a:r>
              <a:rPr kumimoji="1" lang="en-US" altLang="ja-JP" sz="4800" b="1" dirty="0"/>
              <a:t>7</a:t>
            </a:r>
            <a:r>
              <a:rPr kumimoji="1" lang="ja-JP" altLang="en-US" sz="4800" b="1" dirty="0"/>
              <a:t>月</a:t>
            </a:r>
            <a:r>
              <a:rPr kumimoji="1" lang="en-US" altLang="ja-JP" sz="4800" b="1" dirty="0"/>
              <a:t>24</a:t>
            </a:r>
            <a:r>
              <a:rPr kumimoji="1" lang="ja-JP" altLang="en-US" sz="4800" b="1" dirty="0"/>
              <a:t>日（木）</a:t>
            </a:r>
            <a:endParaRPr kumimoji="1" lang="en-US" altLang="ja-JP" sz="4800" b="1" dirty="0"/>
          </a:p>
          <a:p>
            <a:pPr algn="ctr"/>
            <a:r>
              <a:rPr kumimoji="1" lang="ja-JP" altLang="en-US" sz="4400" dirty="0"/>
              <a:t>放課後（</a:t>
            </a:r>
            <a:r>
              <a:rPr kumimoji="1" lang="en-US" altLang="ja-JP" sz="4400" dirty="0"/>
              <a:t>3</a:t>
            </a:r>
            <a:r>
              <a:rPr kumimoji="1" lang="ja-JP" altLang="en-US" sz="4400" dirty="0"/>
              <a:t>限</a:t>
            </a:r>
            <a:r>
              <a:rPr kumimoji="1" lang="en-US" altLang="ja-JP" sz="4400" dirty="0"/>
              <a:t>or4</a:t>
            </a:r>
            <a:r>
              <a:rPr kumimoji="1" lang="ja-JP" altLang="en-US" sz="4400" dirty="0"/>
              <a:t>限終了後～</a:t>
            </a:r>
            <a:r>
              <a:rPr kumimoji="1" lang="en-US" altLang="ja-JP" sz="4400" dirty="0"/>
              <a:t>19</a:t>
            </a:r>
            <a:r>
              <a:rPr kumimoji="1" lang="ja-JP" altLang="en-US" sz="4400" dirty="0"/>
              <a:t>時）</a:t>
            </a:r>
          </a:p>
        </p:txBody>
      </p:sp>
      <p:sp>
        <p:nvSpPr>
          <p:cNvPr id="4" name="テキスト ボックス 3">
            <a:extLst>
              <a:ext uri="{FF2B5EF4-FFF2-40B4-BE49-F238E27FC236}">
                <a16:creationId xmlns:a16="http://schemas.microsoft.com/office/drawing/2014/main" id="{05AF4A2A-D217-E30C-DB9C-4D2CBF2351CC}"/>
              </a:ext>
            </a:extLst>
          </p:cNvPr>
          <p:cNvSpPr txBox="1"/>
          <p:nvPr/>
        </p:nvSpPr>
        <p:spPr>
          <a:xfrm>
            <a:off x="1143362" y="3429000"/>
            <a:ext cx="9905276" cy="1446550"/>
          </a:xfrm>
          <a:prstGeom prst="rect">
            <a:avLst/>
          </a:prstGeom>
          <a:noFill/>
        </p:spPr>
        <p:txBody>
          <a:bodyPr wrap="none" rtlCol="0" anchor="ctr">
            <a:spAutoFit/>
          </a:bodyPr>
          <a:lstStyle/>
          <a:p>
            <a:pPr marL="685800" indent="-685800">
              <a:buFont typeface="Wingdings" panose="05000000000000000000" pitchFamily="2" charset="2"/>
              <a:buChar char="ü"/>
            </a:pPr>
            <a:r>
              <a:rPr kumimoji="1" lang="ja-JP" altLang="en-US" sz="4400" dirty="0"/>
              <a:t>研究室の部屋の雰囲気を知ろう</a:t>
            </a:r>
            <a:endParaRPr kumimoji="1" lang="en-US" altLang="ja-JP" sz="4400" dirty="0"/>
          </a:p>
          <a:p>
            <a:pPr marL="685800" indent="-685800">
              <a:buFont typeface="Wingdings" panose="05000000000000000000" pitchFamily="2" charset="2"/>
              <a:buChar char="ü"/>
            </a:pPr>
            <a:r>
              <a:rPr kumimoji="1" lang="ja-JP" altLang="en-US" sz="4400" dirty="0"/>
              <a:t>先輩と話して研究室の様子を知ろう</a:t>
            </a:r>
          </a:p>
        </p:txBody>
      </p:sp>
      <p:pic>
        <p:nvPicPr>
          <p:cNvPr id="6" name="図 5" descr="QR コード&#10;&#10;AI 生成コンテンツは誤りを含む可能性があります。">
            <a:extLst>
              <a:ext uri="{FF2B5EF4-FFF2-40B4-BE49-F238E27FC236}">
                <a16:creationId xmlns:a16="http://schemas.microsoft.com/office/drawing/2014/main" id="{FF1D155D-CD73-A03D-2940-F5FDD75BF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78" y="4981575"/>
            <a:ext cx="1728521" cy="1728521"/>
          </a:xfrm>
          <a:prstGeom prst="rect">
            <a:avLst/>
          </a:prstGeom>
        </p:spPr>
      </p:pic>
      <p:sp>
        <p:nvSpPr>
          <p:cNvPr id="7" name="テキスト ボックス 6">
            <a:extLst>
              <a:ext uri="{FF2B5EF4-FFF2-40B4-BE49-F238E27FC236}">
                <a16:creationId xmlns:a16="http://schemas.microsoft.com/office/drawing/2014/main" id="{0515CBB1-42B1-24AE-C04B-E54F267AF7FF}"/>
              </a:ext>
            </a:extLst>
          </p:cNvPr>
          <p:cNvSpPr txBox="1"/>
          <p:nvPr/>
        </p:nvSpPr>
        <p:spPr>
          <a:xfrm>
            <a:off x="5060950" y="5111283"/>
            <a:ext cx="6890028" cy="1569660"/>
          </a:xfrm>
          <a:prstGeom prst="rect">
            <a:avLst/>
          </a:prstGeom>
          <a:noFill/>
        </p:spPr>
        <p:txBody>
          <a:bodyPr wrap="none" rtlCol="0">
            <a:spAutoFit/>
          </a:bodyPr>
          <a:lstStyle/>
          <a:p>
            <a:r>
              <a:rPr kumimoji="1" lang="ja-JP" altLang="en-US" sz="3200" dirty="0"/>
              <a:t>吉元研ホームページ</a:t>
            </a:r>
            <a:endParaRPr kumimoji="1" lang="en-US" altLang="ja-JP" sz="3200" dirty="0"/>
          </a:p>
          <a:p>
            <a:r>
              <a:rPr lang="en-US" altLang="ja-JP" sz="3200" dirty="0">
                <a:hlinkClick r:id="rId3"/>
              </a:rPr>
              <a:t>Yoshimoto Lab.</a:t>
            </a:r>
            <a:endParaRPr lang="en-US" altLang="ja-JP" sz="3200" dirty="0"/>
          </a:p>
          <a:p>
            <a:r>
              <a:rPr kumimoji="1" lang="ja-JP" altLang="en-US" sz="3200" dirty="0"/>
              <a:t>「北九州高専 吉元研究室」で検索！</a:t>
            </a:r>
          </a:p>
        </p:txBody>
      </p:sp>
    </p:spTree>
    <p:extLst>
      <p:ext uri="{BB962C8B-B14F-4D97-AF65-F5344CB8AC3E}">
        <p14:creationId xmlns:p14="http://schemas.microsoft.com/office/powerpoint/2010/main" val="164696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EEB16-6867-CF9B-1D78-F3EEA0430FAE}"/>
              </a:ext>
            </a:extLst>
          </p:cNvPr>
          <p:cNvSpPr>
            <a:spLocks noGrp="1"/>
          </p:cNvSpPr>
          <p:nvPr>
            <p:ph type="title"/>
          </p:nvPr>
        </p:nvSpPr>
        <p:spPr/>
        <p:txBody>
          <a:bodyPr/>
          <a:lstStyle/>
          <a:p>
            <a:r>
              <a:rPr kumimoji="1" lang="ja-JP" altLang="en-US" dirty="0"/>
              <a:t>■　研究室の</a:t>
            </a:r>
            <a:r>
              <a:rPr kumimoji="1" lang="ja-JP" altLang="en-US" u="sng" dirty="0"/>
              <a:t>研究内容</a:t>
            </a:r>
            <a:r>
              <a:rPr kumimoji="1" lang="ja-JP" altLang="en-US" dirty="0"/>
              <a:t>大テーマ</a:t>
            </a:r>
          </a:p>
        </p:txBody>
      </p:sp>
      <p:sp>
        <p:nvSpPr>
          <p:cNvPr id="3" name="スライド番号プレースホルダー 2">
            <a:extLst>
              <a:ext uri="{FF2B5EF4-FFF2-40B4-BE49-F238E27FC236}">
                <a16:creationId xmlns:a16="http://schemas.microsoft.com/office/drawing/2014/main" id="{DC64090D-FEA2-0C9C-23F5-1602F1685F4A}"/>
              </a:ext>
            </a:extLst>
          </p:cNvPr>
          <p:cNvSpPr>
            <a:spLocks noGrp="1"/>
          </p:cNvSpPr>
          <p:nvPr>
            <p:ph type="sldNum" sz="quarter" idx="12"/>
          </p:nvPr>
        </p:nvSpPr>
        <p:spPr/>
        <p:txBody>
          <a:bodyPr/>
          <a:lstStyle/>
          <a:p>
            <a:fld id="{82974276-9CCC-4F9F-BB43-F0A01DB4DC74}" type="slidenum">
              <a:rPr kumimoji="1" lang="ja-JP" altLang="en-US" smtClean="0"/>
              <a:pPr/>
              <a:t>2</a:t>
            </a:fld>
            <a:endParaRPr kumimoji="1" lang="ja-JP" altLang="en-US" dirty="0"/>
          </a:p>
        </p:txBody>
      </p:sp>
      <p:sp>
        <p:nvSpPr>
          <p:cNvPr id="5" name="テキスト ボックス 4">
            <a:extLst>
              <a:ext uri="{FF2B5EF4-FFF2-40B4-BE49-F238E27FC236}">
                <a16:creationId xmlns:a16="http://schemas.microsoft.com/office/drawing/2014/main" id="{505A2685-53D6-FC94-83E6-339B98D371FF}"/>
              </a:ext>
            </a:extLst>
          </p:cNvPr>
          <p:cNvSpPr txBox="1"/>
          <p:nvPr/>
        </p:nvSpPr>
        <p:spPr>
          <a:xfrm>
            <a:off x="1795784" y="1332120"/>
            <a:ext cx="8600431" cy="769441"/>
          </a:xfrm>
          <a:prstGeom prst="rect">
            <a:avLst/>
          </a:prstGeom>
          <a:noFill/>
        </p:spPr>
        <p:txBody>
          <a:bodyPr wrap="none" rtlCol="0">
            <a:spAutoFit/>
          </a:bodyPr>
          <a:lstStyle/>
          <a:p>
            <a:pPr algn="ctr"/>
            <a:r>
              <a:rPr kumimoji="1" lang="ja-JP" altLang="en-US" sz="4400" b="1" dirty="0"/>
              <a:t>組み込み</a:t>
            </a:r>
            <a:r>
              <a:rPr kumimoji="1" lang="en-US" altLang="ja-JP" sz="4400" b="1" dirty="0"/>
              <a:t>×AI×</a:t>
            </a:r>
            <a:r>
              <a:rPr kumimoji="1" lang="ja-JP" altLang="en-US" sz="4400" b="1" dirty="0"/>
              <a:t>アプリケーション</a:t>
            </a:r>
          </a:p>
        </p:txBody>
      </p:sp>
      <p:pic>
        <p:nvPicPr>
          <p:cNvPr id="4" name="図 3">
            <a:extLst>
              <a:ext uri="{FF2B5EF4-FFF2-40B4-BE49-F238E27FC236}">
                <a16:creationId xmlns:a16="http://schemas.microsoft.com/office/drawing/2014/main" id="{1ABA3E21-5560-C44E-1142-5ECB58D0296C}"/>
              </a:ext>
            </a:extLst>
          </p:cNvPr>
          <p:cNvPicPr>
            <a:picLocks noChangeAspect="1"/>
          </p:cNvPicPr>
          <p:nvPr/>
        </p:nvPicPr>
        <p:blipFill rotWithShape="1">
          <a:blip r:embed="rId2"/>
          <a:srcRect l="23823"/>
          <a:stretch/>
        </p:blipFill>
        <p:spPr>
          <a:xfrm>
            <a:off x="7694846" y="2345084"/>
            <a:ext cx="2439729" cy="2327720"/>
          </a:xfrm>
          <a:prstGeom prst="rect">
            <a:avLst/>
          </a:prstGeom>
        </p:spPr>
      </p:pic>
      <p:sp>
        <p:nvSpPr>
          <p:cNvPr id="6" name="二等辺三角形 5">
            <a:extLst>
              <a:ext uri="{FF2B5EF4-FFF2-40B4-BE49-F238E27FC236}">
                <a16:creationId xmlns:a16="http://schemas.microsoft.com/office/drawing/2014/main" id="{3E52EEC7-967F-065D-54CC-FE1E073E79F6}"/>
              </a:ext>
            </a:extLst>
          </p:cNvPr>
          <p:cNvSpPr/>
          <p:nvPr/>
        </p:nvSpPr>
        <p:spPr>
          <a:xfrm rot="7934597">
            <a:off x="7516083" y="2648175"/>
            <a:ext cx="293347" cy="550719"/>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C02C957-C50B-4A76-AF51-3F98EADF0577}"/>
              </a:ext>
            </a:extLst>
          </p:cNvPr>
          <p:cNvSpPr/>
          <p:nvPr/>
        </p:nvSpPr>
        <p:spPr>
          <a:xfrm>
            <a:off x="1795784" y="2345084"/>
            <a:ext cx="5780225" cy="1966238"/>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descr="電子機器の部品&#10;&#10;中程度の精度で自動的に生成された説明">
            <a:extLst>
              <a:ext uri="{FF2B5EF4-FFF2-40B4-BE49-F238E27FC236}">
                <a16:creationId xmlns:a16="http://schemas.microsoft.com/office/drawing/2014/main" id="{A87AC9DE-5ED2-ECBE-6545-81798A1F7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637" y="2897343"/>
            <a:ext cx="2436191" cy="1343988"/>
          </a:xfrm>
          <a:prstGeom prst="rect">
            <a:avLst/>
          </a:prstGeom>
        </p:spPr>
      </p:pic>
      <p:sp>
        <p:nvSpPr>
          <p:cNvPr id="9" name="正方形/長方形 8">
            <a:extLst>
              <a:ext uri="{FF2B5EF4-FFF2-40B4-BE49-F238E27FC236}">
                <a16:creationId xmlns:a16="http://schemas.microsoft.com/office/drawing/2014/main" id="{01E303DC-4A78-E31F-E980-AF377AD7DB71}"/>
              </a:ext>
            </a:extLst>
          </p:cNvPr>
          <p:cNvSpPr/>
          <p:nvPr/>
        </p:nvSpPr>
        <p:spPr>
          <a:xfrm>
            <a:off x="5534240" y="3312112"/>
            <a:ext cx="342064" cy="3504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6529CF-8415-2982-FDA0-2E7D947334C4}"/>
              </a:ext>
            </a:extLst>
          </p:cNvPr>
          <p:cNvSpPr/>
          <p:nvPr/>
        </p:nvSpPr>
        <p:spPr>
          <a:xfrm rot="7934597">
            <a:off x="5414833" y="2900284"/>
            <a:ext cx="228377" cy="428747"/>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28221DB-EA86-32C8-51E4-E5DE8FF14B2A}"/>
              </a:ext>
            </a:extLst>
          </p:cNvPr>
          <p:cNvSpPr/>
          <p:nvPr/>
        </p:nvSpPr>
        <p:spPr>
          <a:xfrm>
            <a:off x="1988184" y="2416256"/>
            <a:ext cx="3490240" cy="1842814"/>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 name="図 11">
            <a:extLst>
              <a:ext uri="{FF2B5EF4-FFF2-40B4-BE49-F238E27FC236}">
                <a16:creationId xmlns:a16="http://schemas.microsoft.com/office/drawing/2014/main" id="{EC01A809-2BA3-F34A-1F67-D5BEB947F62E}"/>
              </a:ext>
            </a:extLst>
          </p:cNvPr>
          <p:cNvPicPr>
            <a:picLocks noChangeAspect="1"/>
          </p:cNvPicPr>
          <p:nvPr/>
        </p:nvPicPr>
        <p:blipFill>
          <a:blip r:embed="rId4"/>
          <a:stretch>
            <a:fillRect/>
          </a:stretch>
        </p:blipFill>
        <p:spPr>
          <a:xfrm>
            <a:off x="2054801" y="2505754"/>
            <a:ext cx="3254708" cy="1713417"/>
          </a:xfrm>
          <a:prstGeom prst="rect">
            <a:avLst/>
          </a:prstGeom>
        </p:spPr>
      </p:pic>
      <p:sp>
        <p:nvSpPr>
          <p:cNvPr id="13" name="テキスト ボックス 12">
            <a:extLst>
              <a:ext uri="{FF2B5EF4-FFF2-40B4-BE49-F238E27FC236}">
                <a16:creationId xmlns:a16="http://schemas.microsoft.com/office/drawing/2014/main" id="{01E7B5BE-233A-8536-790C-60F428F3AE4E}"/>
              </a:ext>
            </a:extLst>
          </p:cNvPr>
          <p:cNvSpPr txBox="1"/>
          <p:nvPr/>
        </p:nvSpPr>
        <p:spPr>
          <a:xfrm>
            <a:off x="2477453" y="5135402"/>
            <a:ext cx="7398179" cy="1384995"/>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2800" dirty="0"/>
              <a:t>AI</a:t>
            </a:r>
            <a:r>
              <a:rPr kumimoji="1" lang="ja-JP" altLang="en-US" sz="2800" dirty="0"/>
              <a:t>をロボット等で賢く使いたい！</a:t>
            </a:r>
            <a:endParaRPr kumimoji="1" lang="en-US" altLang="ja-JP" sz="2800" dirty="0"/>
          </a:p>
          <a:p>
            <a:pPr marL="285750" indent="-285750">
              <a:buFont typeface="Wingdings" panose="05000000000000000000" pitchFamily="2" charset="2"/>
              <a:buChar char="ü"/>
            </a:pPr>
            <a:r>
              <a:rPr kumimoji="1" lang="ja-JP" altLang="en-US" sz="2800" dirty="0"/>
              <a:t>でも</a:t>
            </a:r>
            <a:r>
              <a:rPr kumimoji="1" lang="en-US" altLang="ja-JP" sz="2800" dirty="0"/>
              <a:t>AI</a:t>
            </a:r>
            <a:r>
              <a:rPr kumimoji="1" lang="ja-JP" altLang="en-US" sz="2800" dirty="0"/>
              <a:t>は消費電力が大きい</a:t>
            </a:r>
            <a:r>
              <a:rPr kumimoji="1" lang="en-US" altLang="ja-JP" sz="2800" dirty="0"/>
              <a:t>…</a:t>
            </a:r>
          </a:p>
          <a:p>
            <a:pPr marL="742950" lvl="1" indent="-285750">
              <a:buFont typeface="Wingdings" panose="05000000000000000000" pitchFamily="2" charset="2"/>
              <a:buChar char="ü"/>
            </a:pPr>
            <a:r>
              <a:rPr kumimoji="1" lang="ja-JP" altLang="en-US" sz="2800" dirty="0"/>
              <a:t>そこで組み込みデバイスで動かしたい！</a:t>
            </a:r>
          </a:p>
        </p:txBody>
      </p:sp>
    </p:spTree>
    <p:extLst>
      <p:ext uri="{BB962C8B-B14F-4D97-AF65-F5344CB8AC3E}">
        <p14:creationId xmlns:p14="http://schemas.microsoft.com/office/powerpoint/2010/main" val="2326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5FE1-FB53-7CB8-29DD-B5B5F835F3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8BA0879-B8D4-39E8-8F7A-41A52E0BD0B5}"/>
              </a:ext>
            </a:extLst>
          </p:cNvPr>
          <p:cNvSpPr>
            <a:spLocks noGrp="1"/>
          </p:cNvSpPr>
          <p:nvPr>
            <p:ph type="title"/>
          </p:nvPr>
        </p:nvSpPr>
        <p:spPr/>
        <p:txBody>
          <a:bodyPr/>
          <a:lstStyle/>
          <a:p>
            <a:r>
              <a:rPr kumimoji="1" lang="ja-JP" altLang="en-US" dirty="0"/>
              <a:t>■　研究室の</a:t>
            </a:r>
            <a:r>
              <a:rPr kumimoji="1" lang="ja-JP" altLang="en-US" u="sng" dirty="0"/>
              <a:t>取り組み方針</a:t>
            </a:r>
            <a:r>
              <a:rPr kumimoji="1" lang="ja-JP" altLang="en-US" dirty="0"/>
              <a:t>大テーマ</a:t>
            </a:r>
          </a:p>
        </p:txBody>
      </p:sp>
      <p:sp>
        <p:nvSpPr>
          <p:cNvPr id="3" name="スライド番号プレースホルダー 2">
            <a:extLst>
              <a:ext uri="{FF2B5EF4-FFF2-40B4-BE49-F238E27FC236}">
                <a16:creationId xmlns:a16="http://schemas.microsoft.com/office/drawing/2014/main" id="{782F5507-3D76-AE2F-83E5-2A538A78BE0E}"/>
              </a:ext>
            </a:extLst>
          </p:cNvPr>
          <p:cNvSpPr>
            <a:spLocks noGrp="1"/>
          </p:cNvSpPr>
          <p:nvPr>
            <p:ph type="sldNum" sz="quarter" idx="12"/>
          </p:nvPr>
        </p:nvSpPr>
        <p:spPr/>
        <p:txBody>
          <a:bodyPr/>
          <a:lstStyle/>
          <a:p>
            <a:fld id="{82974276-9CCC-4F9F-BB43-F0A01DB4DC74}" type="slidenum">
              <a:rPr kumimoji="1" lang="ja-JP" altLang="en-US" smtClean="0"/>
              <a:pPr/>
              <a:t>3</a:t>
            </a:fld>
            <a:endParaRPr kumimoji="1" lang="ja-JP" altLang="en-US" dirty="0"/>
          </a:p>
        </p:txBody>
      </p:sp>
      <p:sp>
        <p:nvSpPr>
          <p:cNvPr id="5" name="テキスト ボックス 4">
            <a:extLst>
              <a:ext uri="{FF2B5EF4-FFF2-40B4-BE49-F238E27FC236}">
                <a16:creationId xmlns:a16="http://schemas.microsoft.com/office/drawing/2014/main" id="{E75EC8B1-5D6D-7BA5-1954-C29646F6E785}"/>
              </a:ext>
            </a:extLst>
          </p:cNvPr>
          <p:cNvSpPr txBox="1"/>
          <p:nvPr/>
        </p:nvSpPr>
        <p:spPr>
          <a:xfrm>
            <a:off x="1489618" y="1332120"/>
            <a:ext cx="9212778" cy="769441"/>
          </a:xfrm>
          <a:prstGeom prst="rect">
            <a:avLst/>
          </a:prstGeom>
          <a:noFill/>
        </p:spPr>
        <p:txBody>
          <a:bodyPr wrap="none" rtlCol="0">
            <a:spAutoFit/>
          </a:bodyPr>
          <a:lstStyle/>
          <a:p>
            <a:pPr algn="ctr"/>
            <a:r>
              <a:rPr kumimoji="1" lang="ja-JP" altLang="en-US" sz="4400" b="1" dirty="0"/>
              <a:t>今後に繋がる研究活動に取り組もう</a:t>
            </a:r>
          </a:p>
        </p:txBody>
      </p:sp>
      <p:sp>
        <p:nvSpPr>
          <p:cNvPr id="14" name="テキスト ボックス 13">
            <a:extLst>
              <a:ext uri="{FF2B5EF4-FFF2-40B4-BE49-F238E27FC236}">
                <a16:creationId xmlns:a16="http://schemas.microsoft.com/office/drawing/2014/main" id="{B286F628-14AB-C895-3B89-21EB2A1512A4}"/>
              </a:ext>
            </a:extLst>
          </p:cNvPr>
          <p:cNvSpPr txBox="1"/>
          <p:nvPr/>
        </p:nvSpPr>
        <p:spPr>
          <a:xfrm>
            <a:off x="361100" y="2423620"/>
            <a:ext cx="11469807" cy="3477875"/>
          </a:xfrm>
          <a:prstGeom prst="rect">
            <a:avLst/>
          </a:prstGeom>
          <a:noFill/>
        </p:spPr>
        <p:txBody>
          <a:bodyPr wrap="none" rtlCol="0">
            <a:spAutoFit/>
          </a:bodyPr>
          <a:lstStyle/>
          <a:p>
            <a:pPr algn="ctr"/>
            <a:r>
              <a:rPr kumimoji="1" lang="ja-JP" altLang="en-US" sz="4400" dirty="0"/>
              <a:t>“卒業するだけ”なら，</a:t>
            </a:r>
            <a:endParaRPr kumimoji="1" lang="en-US" altLang="ja-JP" sz="4400" dirty="0"/>
          </a:p>
          <a:p>
            <a:pPr algn="ctr"/>
            <a:r>
              <a:rPr kumimoji="1" lang="ja-JP" altLang="en-US" sz="4400" dirty="0"/>
              <a:t>言われたことをやるだけ，でも卒業できます</a:t>
            </a:r>
            <a:endParaRPr kumimoji="1" lang="en-US" altLang="ja-JP" sz="4400" dirty="0"/>
          </a:p>
          <a:p>
            <a:pPr algn="ctr"/>
            <a:endParaRPr kumimoji="1" lang="en-US" altLang="ja-JP" sz="4400" dirty="0"/>
          </a:p>
          <a:p>
            <a:pPr algn="ctr"/>
            <a:r>
              <a:rPr kumimoji="1" lang="ja-JP" altLang="en-US" sz="4400" dirty="0"/>
              <a:t>楽しみながら</a:t>
            </a:r>
            <a:endParaRPr kumimoji="1" lang="en-US" altLang="ja-JP" sz="4400" dirty="0"/>
          </a:p>
          <a:p>
            <a:pPr algn="ctr"/>
            <a:r>
              <a:rPr kumimoji="1" lang="ja-JP" altLang="en-US" sz="4400" dirty="0"/>
              <a:t>自らの力になる研究活動に取り組もう</a:t>
            </a:r>
            <a:endParaRPr kumimoji="1" lang="en-US" altLang="ja-JP" sz="4400" dirty="0"/>
          </a:p>
        </p:txBody>
      </p:sp>
      <p:sp>
        <p:nvSpPr>
          <p:cNvPr id="15" name="正方形/長方形 14">
            <a:extLst>
              <a:ext uri="{FF2B5EF4-FFF2-40B4-BE49-F238E27FC236}">
                <a16:creationId xmlns:a16="http://schemas.microsoft.com/office/drawing/2014/main" id="{268651F1-20EA-C618-7E78-3E8B2CDA9418}"/>
              </a:ext>
            </a:extLst>
          </p:cNvPr>
          <p:cNvSpPr/>
          <p:nvPr/>
        </p:nvSpPr>
        <p:spPr>
          <a:xfrm>
            <a:off x="4370665" y="3819561"/>
            <a:ext cx="3103926" cy="509158"/>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3200" b="1" dirty="0"/>
              <a:t>そうではなく</a:t>
            </a:r>
          </a:p>
        </p:txBody>
      </p:sp>
    </p:spTree>
    <p:extLst>
      <p:ext uri="{BB962C8B-B14F-4D97-AF65-F5344CB8AC3E}">
        <p14:creationId xmlns:p14="http://schemas.microsoft.com/office/powerpoint/2010/main" val="47199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A86888-E685-7A50-E8B6-24FBE833DFC0}"/>
              </a:ext>
            </a:extLst>
          </p:cNvPr>
          <p:cNvSpPr>
            <a:spLocks noGrp="1"/>
          </p:cNvSpPr>
          <p:nvPr>
            <p:ph type="title"/>
          </p:nvPr>
        </p:nvSpPr>
        <p:spPr/>
        <p:txBody>
          <a:bodyPr/>
          <a:lstStyle/>
          <a:p>
            <a:r>
              <a:rPr kumimoji="1" lang="ja-JP" altLang="en-US" dirty="0"/>
              <a:t>■　吉元研の研究領域</a:t>
            </a:r>
          </a:p>
        </p:txBody>
      </p:sp>
      <p:sp>
        <p:nvSpPr>
          <p:cNvPr id="3" name="スライド番号プレースホルダー 2">
            <a:extLst>
              <a:ext uri="{FF2B5EF4-FFF2-40B4-BE49-F238E27FC236}">
                <a16:creationId xmlns:a16="http://schemas.microsoft.com/office/drawing/2014/main" id="{0ACD246D-062C-572C-31BA-7A6E6CA749DF}"/>
              </a:ext>
            </a:extLst>
          </p:cNvPr>
          <p:cNvSpPr>
            <a:spLocks noGrp="1"/>
          </p:cNvSpPr>
          <p:nvPr>
            <p:ph type="sldNum" sz="quarter" idx="12"/>
          </p:nvPr>
        </p:nvSpPr>
        <p:spPr/>
        <p:txBody>
          <a:bodyPr/>
          <a:lstStyle/>
          <a:p>
            <a:fld id="{82974276-9CCC-4F9F-BB43-F0A01DB4DC74}" type="slidenum">
              <a:rPr kumimoji="1" lang="ja-JP" altLang="en-US" smtClean="0"/>
              <a:pPr/>
              <a:t>4</a:t>
            </a:fld>
            <a:endParaRPr kumimoji="1" lang="ja-JP" altLang="en-US" dirty="0"/>
          </a:p>
        </p:txBody>
      </p:sp>
      <p:sp>
        <p:nvSpPr>
          <p:cNvPr id="6" name="楕円 5">
            <a:extLst>
              <a:ext uri="{FF2B5EF4-FFF2-40B4-BE49-F238E27FC236}">
                <a16:creationId xmlns:a16="http://schemas.microsoft.com/office/drawing/2014/main" id="{4C223FB5-D3AC-9709-7386-CE3BBF9E168D}"/>
              </a:ext>
            </a:extLst>
          </p:cNvPr>
          <p:cNvSpPr/>
          <p:nvPr/>
        </p:nvSpPr>
        <p:spPr>
          <a:xfrm>
            <a:off x="2369004" y="955221"/>
            <a:ext cx="7453992" cy="4131129"/>
          </a:xfrm>
          <a:prstGeom prst="ellipse">
            <a:avLst/>
          </a:prstGeom>
          <a:solidFill>
            <a:srgbClr val="FF0000">
              <a:alpha val="10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473C07D-ABF7-2AEA-F33C-401724DC2719}"/>
              </a:ext>
            </a:extLst>
          </p:cNvPr>
          <p:cNvSpPr/>
          <p:nvPr/>
        </p:nvSpPr>
        <p:spPr>
          <a:xfrm>
            <a:off x="91169" y="2566802"/>
            <a:ext cx="7453992" cy="4131129"/>
          </a:xfrm>
          <a:prstGeom prst="ellipse">
            <a:avLst/>
          </a:prstGeom>
          <a:solidFill>
            <a:srgbClr val="0000FF">
              <a:alpha val="10000"/>
            </a:srgbClr>
          </a:solid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557D1B0-F72A-BEC3-EC7F-9B6242E180D2}"/>
              </a:ext>
            </a:extLst>
          </p:cNvPr>
          <p:cNvSpPr/>
          <p:nvPr/>
        </p:nvSpPr>
        <p:spPr>
          <a:xfrm>
            <a:off x="4646840" y="2566802"/>
            <a:ext cx="7453992" cy="4131129"/>
          </a:xfrm>
          <a:prstGeom prst="ellipse">
            <a:avLst/>
          </a:prstGeom>
          <a:solidFill>
            <a:srgbClr val="00B050">
              <a:alpha val="10000"/>
            </a:srgb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577D649-82B7-FD81-9484-4857C0FF2D9C}"/>
              </a:ext>
            </a:extLst>
          </p:cNvPr>
          <p:cNvSpPr txBox="1"/>
          <p:nvPr/>
        </p:nvSpPr>
        <p:spPr>
          <a:xfrm>
            <a:off x="5474676" y="1440413"/>
            <a:ext cx="1242648" cy="1107996"/>
          </a:xfrm>
          <a:prstGeom prst="rect">
            <a:avLst/>
          </a:prstGeom>
          <a:noFill/>
        </p:spPr>
        <p:txBody>
          <a:bodyPr wrap="none" rtlCol="0">
            <a:spAutoFit/>
          </a:bodyPr>
          <a:lstStyle/>
          <a:p>
            <a:r>
              <a:rPr kumimoji="1" lang="en-US" altLang="ja-JP" sz="6600" b="1" dirty="0"/>
              <a:t>AI</a:t>
            </a:r>
            <a:endParaRPr kumimoji="1" lang="ja-JP" altLang="en-US" sz="6600" b="1" dirty="0"/>
          </a:p>
        </p:txBody>
      </p:sp>
      <p:sp>
        <p:nvSpPr>
          <p:cNvPr id="13" name="テキスト ボックス 12">
            <a:extLst>
              <a:ext uri="{FF2B5EF4-FFF2-40B4-BE49-F238E27FC236}">
                <a16:creationId xmlns:a16="http://schemas.microsoft.com/office/drawing/2014/main" id="{4FC1D1BE-FB67-3D53-B3E5-4CEE7811422C}"/>
              </a:ext>
            </a:extLst>
          </p:cNvPr>
          <p:cNvSpPr txBox="1"/>
          <p:nvPr/>
        </p:nvSpPr>
        <p:spPr>
          <a:xfrm>
            <a:off x="768855" y="4843940"/>
            <a:ext cx="3877985" cy="1200329"/>
          </a:xfrm>
          <a:prstGeom prst="rect">
            <a:avLst/>
          </a:prstGeom>
          <a:noFill/>
        </p:spPr>
        <p:txBody>
          <a:bodyPr wrap="none" rtlCol="0">
            <a:spAutoFit/>
          </a:bodyPr>
          <a:lstStyle/>
          <a:p>
            <a:r>
              <a:rPr kumimoji="1" lang="ja-JP" altLang="en-US" sz="3600" b="1" dirty="0"/>
              <a:t>アプリケーション</a:t>
            </a:r>
            <a:endParaRPr kumimoji="1" lang="en-US" altLang="ja-JP" sz="3600" b="1" dirty="0"/>
          </a:p>
          <a:p>
            <a:r>
              <a:rPr kumimoji="1" lang="ja-JP" altLang="en-US" sz="3600" b="1" dirty="0"/>
              <a:t>（ロボット）</a:t>
            </a:r>
          </a:p>
        </p:txBody>
      </p:sp>
      <p:sp>
        <p:nvSpPr>
          <p:cNvPr id="15" name="テキスト ボックス 14">
            <a:extLst>
              <a:ext uri="{FF2B5EF4-FFF2-40B4-BE49-F238E27FC236}">
                <a16:creationId xmlns:a16="http://schemas.microsoft.com/office/drawing/2014/main" id="{2F9D2B0B-CDE5-024B-03AC-FED484510A38}"/>
              </a:ext>
            </a:extLst>
          </p:cNvPr>
          <p:cNvSpPr txBox="1"/>
          <p:nvPr/>
        </p:nvSpPr>
        <p:spPr>
          <a:xfrm>
            <a:off x="7795296" y="5035937"/>
            <a:ext cx="3570208" cy="1107996"/>
          </a:xfrm>
          <a:prstGeom prst="rect">
            <a:avLst/>
          </a:prstGeom>
          <a:noFill/>
        </p:spPr>
        <p:txBody>
          <a:bodyPr wrap="none" rtlCol="0">
            <a:spAutoFit/>
          </a:bodyPr>
          <a:lstStyle/>
          <a:p>
            <a:r>
              <a:rPr kumimoji="1" lang="ja-JP" altLang="en-US" sz="6600" b="1" dirty="0"/>
              <a:t>組み込み</a:t>
            </a:r>
          </a:p>
        </p:txBody>
      </p:sp>
      <p:cxnSp>
        <p:nvCxnSpPr>
          <p:cNvPr id="17" name="直線矢印コネクタ 16">
            <a:extLst>
              <a:ext uri="{FF2B5EF4-FFF2-40B4-BE49-F238E27FC236}">
                <a16:creationId xmlns:a16="http://schemas.microsoft.com/office/drawing/2014/main" id="{EB550396-06E4-29B3-F97D-34800257EE7D}"/>
              </a:ext>
            </a:extLst>
          </p:cNvPr>
          <p:cNvCxnSpPr/>
          <p:nvPr/>
        </p:nvCxnSpPr>
        <p:spPr>
          <a:xfrm flipH="1">
            <a:off x="6307494" y="1212980"/>
            <a:ext cx="3424335" cy="2855167"/>
          </a:xfrm>
          <a:prstGeom prst="straightConnector1">
            <a:avLst/>
          </a:prstGeom>
          <a:ln w="762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5D3B1781-C946-D2CA-786B-055B6A0B822C}"/>
              </a:ext>
            </a:extLst>
          </p:cNvPr>
          <p:cNvSpPr/>
          <p:nvPr/>
        </p:nvSpPr>
        <p:spPr>
          <a:xfrm>
            <a:off x="6335486" y="155397"/>
            <a:ext cx="5714949" cy="1197541"/>
          </a:xfrm>
          <a:prstGeom prst="roundRect">
            <a:avLst/>
          </a:prstGeom>
          <a:solidFill>
            <a:srgbClr val="203864"/>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この領域を中心に</a:t>
            </a:r>
            <a:endParaRPr kumimoji="1" lang="en-US" altLang="ja-JP" sz="3200" b="1" dirty="0"/>
          </a:p>
          <a:p>
            <a:pPr algn="ctr"/>
            <a:r>
              <a:rPr kumimoji="1" lang="ja-JP" altLang="en-US" sz="3200" b="1" dirty="0"/>
              <a:t>それぞれの領域にも取り組む</a:t>
            </a:r>
          </a:p>
        </p:txBody>
      </p:sp>
    </p:spTree>
    <p:extLst>
      <p:ext uri="{BB962C8B-B14F-4D97-AF65-F5344CB8AC3E}">
        <p14:creationId xmlns:p14="http://schemas.microsoft.com/office/powerpoint/2010/main" val="770564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950325-7740-9ECB-4FC2-B39DF2961E86}"/>
              </a:ext>
            </a:extLst>
          </p:cNvPr>
          <p:cNvSpPr>
            <a:spLocks noGrp="1"/>
          </p:cNvSpPr>
          <p:nvPr>
            <p:ph type="sldNum" sz="quarter" idx="12"/>
          </p:nvPr>
        </p:nvSpPr>
        <p:spPr/>
        <p:txBody>
          <a:bodyPr/>
          <a:lstStyle/>
          <a:p>
            <a:fld id="{82974276-9CCC-4F9F-BB43-F0A01DB4DC74}" type="slidenum">
              <a:rPr kumimoji="1" lang="ja-JP" altLang="en-US" smtClean="0"/>
              <a:pPr/>
              <a:t>5</a:t>
            </a:fld>
            <a:endParaRPr kumimoji="1" lang="ja-JP" altLang="en-US" dirty="0"/>
          </a:p>
        </p:txBody>
      </p:sp>
      <p:sp>
        <p:nvSpPr>
          <p:cNvPr id="3" name="タイトル 2">
            <a:extLst>
              <a:ext uri="{FF2B5EF4-FFF2-40B4-BE49-F238E27FC236}">
                <a16:creationId xmlns:a16="http://schemas.microsoft.com/office/drawing/2014/main" id="{8E131FFE-5922-FF60-868B-D29F309A5A11}"/>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A </a:t>
            </a:r>
            <a:r>
              <a:rPr kumimoji="1" lang="ja-JP" altLang="en-US" sz="4800" dirty="0"/>
              <a:t>大会</a:t>
            </a:r>
            <a:r>
              <a:rPr kumimoji="1" lang="en-US" altLang="ja-JP" sz="4800" dirty="0"/>
              <a:t>/</a:t>
            </a:r>
            <a:r>
              <a:rPr kumimoji="1" lang="ja-JP" altLang="en-US" sz="4800" dirty="0"/>
              <a:t>コンテストへ参加</a:t>
            </a:r>
            <a:endParaRPr kumimoji="1" lang="ja-JP" altLang="en-US" dirty="0"/>
          </a:p>
        </p:txBody>
      </p:sp>
      <p:sp>
        <p:nvSpPr>
          <p:cNvPr id="4" name="正方形/長方形 3">
            <a:extLst>
              <a:ext uri="{FF2B5EF4-FFF2-40B4-BE49-F238E27FC236}">
                <a16:creationId xmlns:a16="http://schemas.microsoft.com/office/drawing/2014/main" id="{A6B452A7-504A-9C9A-8CDE-C5734E99C6F9}"/>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目標が明確で分かりやすい！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他の出場チームと仲良くなれる！</a:t>
            </a:r>
            <a:endParaRPr kumimoji="1" lang="en-US" altLang="ja-JP" sz="2800" dirty="0">
              <a:solidFill>
                <a:schemeClr val="tx1"/>
              </a:solidFill>
            </a:endParaRPr>
          </a:p>
          <a:p>
            <a:pPr marL="742950" lvl="1" indent="-285750">
              <a:buFont typeface="Wingdings" panose="05000000000000000000" pitchFamily="2" charset="2"/>
              <a:buChar char="ü"/>
            </a:pPr>
            <a:r>
              <a:rPr kumimoji="1" lang="ja-JP" altLang="en-US" sz="2800" dirty="0">
                <a:solidFill>
                  <a:schemeClr val="tx1"/>
                </a:solidFill>
              </a:rPr>
              <a:t>東大・九工大・玉川大・他高専・</a:t>
            </a:r>
            <a:r>
              <a:rPr kumimoji="1" lang="en-US" altLang="ja-JP" sz="2800" dirty="0">
                <a:solidFill>
                  <a:schemeClr val="tx1"/>
                </a:solidFill>
              </a:rPr>
              <a:t>etc...</a:t>
            </a:r>
          </a:p>
        </p:txBody>
      </p:sp>
    </p:spTree>
    <p:extLst>
      <p:ext uri="{BB962C8B-B14F-4D97-AF65-F5344CB8AC3E}">
        <p14:creationId xmlns:p14="http://schemas.microsoft.com/office/powerpoint/2010/main" val="4194825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84BC7A-BFA5-DFA4-661E-BE2C512B23D6}"/>
              </a:ext>
            </a:extLst>
          </p:cNvPr>
          <p:cNvSpPr>
            <a:spLocks noGrp="1"/>
          </p:cNvSpPr>
          <p:nvPr>
            <p:ph type="title"/>
          </p:nvPr>
        </p:nvSpPr>
        <p:spPr/>
        <p:txBody>
          <a:bodyPr/>
          <a:lstStyle/>
          <a:p>
            <a:r>
              <a:rPr kumimoji="1" lang="ja-JP" altLang="en-US" dirty="0"/>
              <a:t>モデルケース</a:t>
            </a:r>
            <a:r>
              <a:rPr kumimoji="1" lang="en-US" altLang="ja-JP" dirty="0"/>
              <a:t>A</a:t>
            </a:r>
            <a:r>
              <a:rPr kumimoji="1" lang="ja-JP" altLang="en-US" dirty="0"/>
              <a:t>：大会参加型</a:t>
            </a:r>
          </a:p>
        </p:txBody>
      </p:sp>
      <p:sp>
        <p:nvSpPr>
          <p:cNvPr id="3" name="スライド番号プレースホルダー 2">
            <a:extLst>
              <a:ext uri="{FF2B5EF4-FFF2-40B4-BE49-F238E27FC236}">
                <a16:creationId xmlns:a16="http://schemas.microsoft.com/office/drawing/2014/main" id="{5BC1CA9D-524A-78CE-58C9-9AFFCDE3BE7F}"/>
              </a:ext>
            </a:extLst>
          </p:cNvPr>
          <p:cNvSpPr>
            <a:spLocks noGrp="1"/>
          </p:cNvSpPr>
          <p:nvPr>
            <p:ph type="sldNum" sz="quarter" idx="12"/>
          </p:nvPr>
        </p:nvSpPr>
        <p:spPr/>
        <p:txBody>
          <a:bodyPr/>
          <a:lstStyle/>
          <a:p>
            <a:fld id="{82974276-9CCC-4F9F-BB43-F0A01DB4DC74}" type="slidenum">
              <a:rPr kumimoji="1" lang="ja-JP" altLang="en-US" smtClean="0"/>
              <a:pPr/>
              <a:t>6</a:t>
            </a:fld>
            <a:endParaRPr kumimoji="1" lang="ja-JP" altLang="en-US" dirty="0"/>
          </a:p>
        </p:txBody>
      </p:sp>
      <p:sp>
        <p:nvSpPr>
          <p:cNvPr id="24" name="正方形/長方形 23">
            <a:extLst>
              <a:ext uri="{FF2B5EF4-FFF2-40B4-BE49-F238E27FC236}">
                <a16:creationId xmlns:a16="http://schemas.microsoft.com/office/drawing/2014/main" id="{2759BF8B-6516-D3EC-EE92-1496829E24D7}"/>
              </a:ext>
            </a:extLst>
          </p:cNvPr>
          <p:cNvSpPr/>
          <p:nvPr/>
        </p:nvSpPr>
        <p:spPr>
          <a:xfrm>
            <a:off x="2262187" y="1219199"/>
            <a:ext cx="7667626" cy="1238251"/>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大会やコンテストへ向けた開発</a:t>
            </a:r>
            <a:endParaRPr kumimoji="1" lang="en-US" altLang="ja-JP" sz="2400" b="1" dirty="0">
              <a:solidFill>
                <a:schemeClr val="tx1"/>
              </a:solidFill>
            </a:endParaRPr>
          </a:p>
          <a:p>
            <a:r>
              <a:rPr kumimoji="1" lang="ja-JP" altLang="en-US" sz="2400" dirty="0">
                <a:solidFill>
                  <a:schemeClr val="tx1"/>
                </a:solidFill>
              </a:rPr>
              <a:t>○</a:t>
            </a:r>
            <a:r>
              <a:rPr kumimoji="1" lang="en-US" altLang="ja-JP" sz="2400" dirty="0">
                <a:solidFill>
                  <a:schemeClr val="tx1"/>
                </a:solidFill>
              </a:rPr>
              <a:t>RoboCup@Home</a:t>
            </a:r>
            <a:r>
              <a:rPr kumimoji="1" lang="ja-JP" altLang="en-US" sz="2400" dirty="0">
                <a:solidFill>
                  <a:schemeClr val="tx1"/>
                </a:solidFill>
              </a:rPr>
              <a:t>　○</a:t>
            </a:r>
            <a:r>
              <a:rPr kumimoji="1" lang="en-US" altLang="ja-JP" sz="2400" dirty="0">
                <a:solidFill>
                  <a:schemeClr val="tx1"/>
                </a:solidFill>
              </a:rPr>
              <a:t>Deep Learning Contest</a:t>
            </a:r>
          </a:p>
          <a:p>
            <a:r>
              <a:rPr kumimoji="1" lang="ja-JP" altLang="en-US" sz="2400" dirty="0">
                <a:solidFill>
                  <a:schemeClr val="tx1"/>
                </a:solidFill>
              </a:rPr>
              <a:t>○プロコン</a:t>
            </a:r>
            <a:r>
              <a:rPr kumimoji="1" lang="en-US" altLang="ja-JP" sz="2400" dirty="0">
                <a:solidFill>
                  <a:schemeClr val="tx1"/>
                </a:solidFill>
              </a:rPr>
              <a:t>U-22</a:t>
            </a:r>
            <a:r>
              <a:rPr kumimoji="1" lang="ja-JP" altLang="en-US" sz="2400" dirty="0">
                <a:solidFill>
                  <a:schemeClr val="tx1"/>
                </a:solidFill>
              </a:rPr>
              <a:t>　　○「こんなコンテスト出たい！」</a:t>
            </a:r>
          </a:p>
        </p:txBody>
      </p:sp>
      <p:sp>
        <p:nvSpPr>
          <p:cNvPr id="25" name="正方形/長方形 24">
            <a:extLst>
              <a:ext uri="{FF2B5EF4-FFF2-40B4-BE49-F238E27FC236}">
                <a16:creationId xmlns:a16="http://schemas.microsoft.com/office/drawing/2014/main" id="{CA5D2540-85DF-F3B7-FF59-819E2291603D}"/>
              </a:ext>
            </a:extLst>
          </p:cNvPr>
          <p:cNvSpPr/>
          <p:nvPr/>
        </p:nvSpPr>
        <p:spPr>
          <a:xfrm>
            <a:off x="2262187" y="2995612"/>
            <a:ext cx="7667625" cy="147637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400" b="1" dirty="0">
                <a:solidFill>
                  <a:schemeClr val="tx1"/>
                </a:solidFill>
              </a:rPr>
              <a:t>課題発見</a:t>
            </a:r>
            <a:r>
              <a:rPr kumimoji="1" lang="ja-JP" altLang="en-US" sz="2400" dirty="0">
                <a:solidFill>
                  <a:schemeClr val="tx1"/>
                </a:solidFill>
              </a:rPr>
              <a:t>：画像認識の性能が悪い</a:t>
            </a:r>
            <a:endParaRPr kumimoji="1" lang="en-US" altLang="ja-JP" sz="2400" dirty="0">
              <a:solidFill>
                <a:schemeClr val="tx1"/>
              </a:solidFill>
            </a:endParaRPr>
          </a:p>
          <a:p>
            <a:r>
              <a:rPr kumimoji="1" lang="ja-JP" altLang="en-US" sz="2400" dirty="0">
                <a:solidFill>
                  <a:schemeClr val="tx1"/>
                </a:solidFill>
              </a:rPr>
              <a:t>　　　　　話し言葉から詐欺かどうか見分けたい</a:t>
            </a:r>
            <a:endParaRPr kumimoji="1" lang="en-US" altLang="ja-JP" sz="2400" dirty="0">
              <a:solidFill>
                <a:schemeClr val="tx1"/>
              </a:solidFill>
            </a:endParaRPr>
          </a:p>
          <a:p>
            <a:r>
              <a:rPr kumimoji="1" lang="ja-JP" altLang="en-US" sz="2400" b="1" dirty="0">
                <a:solidFill>
                  <a:schemeClr val="tx1"/>
                </a:solidFill>
              </a:rPr>
              <a:t>取り組み</a:t>
            </a:r>
            <a:r>
              <a:rPr kumimoji="1" lang="ja-JP" altLang="en-US" sz="2400" dirty="0">
                <a:solidFill>
                  <a:schemeClr val="tx1"/>
                </a:solidFill>
              </a:rPr>
              <a:t>：優れた手法の調査</a:t>
            </a:r>
            <a:endParaRPr kumimoji="1" lang="en-US" altLang="ja-JP" sz="2400" dirty="0">
              <a:solidFill>
                <a:schemeClr val="tx1"/>
              </a:solidFill>
            </a:endParaRPr>
          </a:p>
          <a:p>
            <a:r>
              <a:rPr kumimoji="1" lang="ja-JP" altLang="en-US" sz="2400" dirty="0">
                <a:solidFill>
                  <a:schemeClr val="tx1"/>
                </a:solidFill>
              </a:rPr>
              <a:t>　　　　　既存手法の応用　　　　　➡課題の解決</a:t>
            </a:r>
            <a:endParaRPr kumimoji="1" lang="en-US" altLang="ja-JP" sz="2400" dirty="0">
              <a:solidFill>
                <a:schemeClr val="tx1"/>
              </a:solidFill>
            </a:endParaRPr>
          </a:p>
        </p:txBody>
      </p:sp>
      <p:sp>
        <p:nvSpPr>
          <p:cNvPr id="26" name="矢印: 下 25">
            <a:extLst>
              <a:ext uri="{FF2B5EF4-FFF2-40B4-BE49-F238E27FC236}">
                <a16:creationId xmlns:a16="http://schemas.microsoft.com/office/drawing/2014/main" id="{A02324EF-AA68-A019-9A93-CA21A17873AD}"/>
              </a:ext>
            </a:extLst>
          </p:cNvPr>
          <p:cNvSpPr/>
          <p:nvPr/>
        </p:nvSpPr>
        <p:spPr>
          <a:xfrm>
            <a:off x="3081338" y="2457450"/>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0FFE5EB-138D-C5E4-7CD6-4BAC14F2D9EC}"/>
              </a:ext>
            </a:extLst>
          </p:cNvPr>
          <p:cNvSpPr/>
          <p:nvPr/>
        </p:nvSpPr>
        <p:spPr>
          <a:xfrm>
            <a:off x="2262187" y="4995862"/>
            <a:ext cx="7667625" cy="1033463"/>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大会での好成績</a:t>
            </a:r>
            <a:endParaRPr kumimoji="1" lang="en-US" altLang="ja-JP" sz="2400" dirty="0">
              <a:solidFill>
                <a:schemeClr val="tx1"/>
              </a:solidFill>
            </a:endParaRPr>
          </a:p>
          <a:p>
            <a:pPr algn="ctr"/>
            <a:endParaRPr kumimoji="1" lang="en-US" altLang="ja-JP" sz="1200" dirty="0">
              <a:solidFill>
                <a:schemeClr val="tx1"/>
              </a:solidFill>
            </a:endParaRPr>
          </a:p>
          <a:p>
            <a:pPr algn="ctr"/>
            <a:r>
              <a:rPr kumimoji="1" lang="ja-JP" altLang="en-US" sz="2400" dirty="0">
                <a:solidFill>
                  <a:schemeClr val="tx1"/>
                </a:solidFill>
              </a:rPr>
              <a:t>成果をまとめてプレ卒研，卒研として発表</a:t>
            </a:r>
            <a:endParaRPr kumimoji="1" lang="en-US" altLang="ja-JP" sz="2400" dirty="0">
              <a:solidFill>
                <a:schemeClr val="tx1"/>
              </a:solidFill>
            </a:endParaRPr>
          </a:p>
        </p:txBody>
      </p:sp>
      <p:sp>
        <p:nvSpPr>
          <p:cNvPr id="28" name="矢印: 下 27">
            <a:extLst>
              <a:ext uri="{FF2B5EF4-FFF2-40B4-BE49-F238E27FC236}">
                <a16:creationId xmlns:a16="http://schemas.microsoft.com/office/drawing/2014/main" id="{452F4251-8C31-EAF9-BCC4-159DE4819099}"/>
              </a:ext>
            </a:extLst>
          </p:cNvPr>
          <p:cNvSpPr/>
          <p:nvPr/>
        </p:nvSpPr>
        <p:spPr>
          <a:xfrm>
            <a:off x="3081338" y="4471988"/>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2854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78E0E-4851-314F-FAF0-01557E16CA89}"/>
              </a:ext>
            </a:extLst>
          </p:cNvPr>
          <p:cNvSpPr>
            <a:spLocks noGrp="1"/>
          </p:cNvSpPr>
          <p:nvPr>
            <p:ph type="title"/>
          </p:nvPr>
        </p:nvSpPr>
        <p:spPr/>
        <p:txBody>
          <a:bodyPr/>
          <a:lstStyle/>
          <a:p>
            <a:r>
              <a:rPr kumimoji="1" lang="ja-JP" altLang="en-US" dirty="0"/>
              <a:t>これまでの大会参加と成果①：</a:t>
            </a:r>
            <a:r>
              <a:rPr kumimoji="1"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AED0A09E-7971-A208-FA97-ADE33BAEE792}"/>
              </a:ext>
            </a:extLst>
          </p:cNvPr>
          <p:cNvSpPr>
            <a:spLocks noGrp="1"/>
          </p:cNvSpPr>
          <p:nvPr>
            <p:ph type="sldNum" sz="quarter" idx="12"/>
          </p:nvPr>
        </p:nvSpPr>
        <p:spPr/>
        <p:txBody>
          <a:bodyPr/>
          <a:lstStyle/>
          <a:p>
            <a:fld id="{82974276-9CCC-4F9F-BB43-F0A01DB4DC74}" type="slidenum">
              <a:rPr kumimoji="1" lang="ja-JP" altLang="en-US" smtClean="0"/>
              <a:pPr/>
              <a:t>7</a:t>
            </a:fld>
            <a:endParaRPr kumimoji="1" lang="ja-JP" altLang="en-US" dirty="0"/>
          </a:p>
        </p:txBody>
      </p:sp>
      <p:pic>
        <p:nvPicPr>
          <p:cNvPr id="8" name="Video02_Rcj22-23_480p">
            <a:hlinkClick r:id="" action="ppaction://media"/>
            <a:extLst>
              <a:ext uri="{FF2B5EF4-FFF2-40B4-BE49-F238E27FC236}">
                <a16:creationId xmlns:a16="http://schemas.microsoft.com/office/drawing/2014/main" id="{308B8DFC-A1A5-70E3-D84B-2066A60F0C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331" y="825891"/>
            <a:ext cx="10447338" cy="5872040"/>
          </a:xfrm>
          <a:prstGeom prst="rect">
            <a:avLst/>
          </a:prstGeom>
        </p:spPr>
      </p:pic>
      <p:grpSp>
        <p:nvGrpSpPr>
          <p:cNvPr id="6" name="グループ化 5">
            <a:extLst>
              <a:ext uri="{FF2B5EF4-FFF2-40B4-BE49-F238E27FC236}">
                <a16:creationId xmlns:a16="http://schemas.microsoft.com/office/drawing/2014/main" id="{28EFB91E-9B37-FE6F-B5CA-A8D7F6B051E1}"/>
              </a:ext>
            </a:extLst>
          </p:cNvPr>
          <p:cNvGrpSpPr/>
          <p:nvPr/>
        </p:nvGrpSpPr>
        <p:grpSpPr>
          <a:xfrm>
            <a:off x="5419589" y="3004957"/>
            <a:ext cx="1513908" cy="1513908"/>
            <a:chOff x="5419589" y="3004957"/>
            <a:chExt cx="1513908" cy="1513908"/>
          </a:xfrm>
        </p:grpSpPr>
        <p:sp>
          <p:nvSpPr>
            <p:cNvPr id="4" name="楕円 3">
              <a:extLst>
                <a:ext uri="{FF2B5EF4-FFF2-40B4-BE49-F238E27FC236}">
                  <a16:creationId xmlns:a16="http://schemas.microsoft.com/office/drawing/2014/main" id="{556DAB12-6131-F604-683E-AB4B21575EBF}"/>
                </a:ext>
              </a:extLst>
            </p:cNvPr>
            <p:cNvSpPr/>
            <p:nvPr/>
          </p:nvSpPr>
          <p:spPr>
            <a:xfrm>
              <a:off x="5419589" y="3004957"/>
              <a:ext cx="1513908" cy="1513908"/>
            </a:xfrm>
            <a:prstGeom prst="ellipse">
              <a:avLst/>
            </a:prstGeom>
            <a:solidFill>
              <a:srgbClr val="20386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B842B44C-92E3-CD99-D563-474E27AD2E4E}"/>
                </a:ext>
              </a:extLst>
            </p:cNvPr>
            <p:cNvSpPr/>
            <p:nvPr/>
          </p:nvSpPr>
          <p:spPr>
            <a:xfrm rot="5400000">
              <a:off x="5777069" y="3341672"/>
              <a:ext cx="974956" cy="84047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5533761F-9F80-4731-E45F-226DAB3C83C4}"/>
              </a:ext>
            </a:extLst>
          </p:cNvPr>
          <p:cNvSpPr txBox="1"/>
          <p:nvPr/>
        </p:nvSpPr>
        <p:spPr>
          <a:xfrm>
            <a:off x="9329193" y="6271418"/>
            <a:ext cx="1914691" cy="369332"/>
          </a:xfrm>
          <a:prstGeom prst="rect">
            <a:avLst/>
          </a:prstGeom>
          <a:noFill/>
        </p:spPr>
        <p:txBody>
          <a:bodyPr wrap="none" rtlCol="0">
            <a:spAutoFit/>
          </a:bodyPr>
          <a:lstStyle/>
          <a:p>
            <a:r>
              <a:rPr kumimoji="1" lang="en-US" altLang="ja-JP" b="1" dirty="0">
                <a:solidFill>
                  <a:schemeClr val="accent5">
                    <a:lumMod val="40000"/>
                    <a:lumOff val="60000"/>
                  </a:schemeClr>
                </a:solidFill>
                <a:hlinkClick r:id="rId5">
                  <a:extLst>
                    <a:ext uri="{A12FA001-AC4F-418D-AE19-62706E023703}">
                      <ahyp:hlinkClr xmlns:ahyp="http://schemas.microsoft.com/office/drawing/2018/hyperlinkcolor" val="tx"/>
                    </a:ext>
                  </a:extLst>
                </a:hlinkClick>
              </a:rPr>
              <a:t>YouTube</a:t>
            </a:r>
            <a:r>
              <a:rPr kumimoji="1" lang="ja-JP" altLang="en-US" b="1" dirty="0">
                <a:solidFill>
                  <a:schemeClr val="accent5">
                    <a:lumMod val="40000"/>
                    <a:lumOff val="60000"/>
                  </a:schemeClr>
                </a:solidFill>
                <a:hlinkClick r:id="rId5">
                  <a:extLst>
                    <a:ext uri="{A12FA001-AC4F-418D-AE19-62706E023703}">
                      <ahyp:hlinkClr xmlns:ahyp="http://schemas.microsoft.com/office/drawing/2018/hyperlinkcolor" val="tx"/>
                    </a:ext>
                  </a:extLst>
                </a:hlinkClick>
              </a:rPr>
              <a:t>リンク</a:t>
            </a:r>
            <a:endParaRPr kumimoji="1" lang="ja-JP" altLang="en-US" b="1" dirty="0">
              <a:solidFill>
                <a:schemeClr val="accent5">
                  <a:lumMod val="40000"/>
                  <a:lumOff val="60000"/>
                </a:schemeClr>
              </a:solidFill>
            </a:endParaRPr>
          </a:p>
        </p:txBody>
      </p:sp>
    </p:spTree>
    <p:extLst>
      <p:ext uri="{BB962C8B-B14F-4D97-AF65-F5344CB8AC3E}">
        <p14:creationId xmlns:p14="http://schemas.microsoft.com/office/powerpoint/2010/main" val="224657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734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05AB7-C65D-B469-0476-F432AC5B3561}"/>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D5BB11C3-46A2-C0ED-C2EA-788A7DC74C7A}"/>
              </a:ext>
            </a:extLst>
          </p:cNvPr>
          <p:cNvSpPr>
            <a:spLocks noGrp="1"/>
          </p:cNvSpPr>
          <p:nvPr>
            <p:ph type="sldNum" sz="quarter" idx="12"/>
          </p:nvPr>
        </p:nvSpPr>
        <p:spPr/>
        <p:txBody>
          <a:bodyPr/>
          <a:lstStyle/>
          <a:p>
            <a:fld id="{82974276-9CCC-4F9F-BB43-F0A01DB4DC74}" type="slidenum">
              <a:rPr kumimoji="1" lang="ja-JP" altLang="en-US" smtClean="0"/>
              <a:pPr/>
              <a:t>8</a:t>
            </a:fld>
            <a:endParaRPr kumimoji="1" lang="ja-JP" altLang="en-US" dirty="0"/>
          </a:p>
        </p:txBody>
      </p:sp>
      <p:graphicFrame>
        <p:nvGraphicFramePr>
          <p:cNvPr id="5" name="表 4">
            <a:extLst>
              <a:ext uri="{FF2B5EF4-FFF2-40B4-BE49-F238E27FC236}">
                <a16:creationId xmlns:a16="http://schemas.microsoft.com/office/drawing/2014/main" id="{384EE108-1349-0913-A5E0-244B615FB825}"/>
              </a:ext>
            </a:extLst>
          </p:cNvPr>
          <p:cNvGraphicFramePr>
            <a:graphicFrameLocks noGrp="1"/>
          </p:cNvGraphicFramePr>
          <p:nvPr>
            <p:extLst>
              <p:ext uri="{D42A27DB-BD31-4B8C-83A1-F6EECF244321}">
                <p14:modId xmlns:p14="http://schemas.microsoft.com/office/powerpoint/2010/main" val="1275479243"/>
              </p:ext>
            </p:extLst>
          </p:nvPr>
        </p:nvGraphicFramePr>
        <p:xfrm>
          <a:off x="1305331" y="3684638"/>
          <a:ext cx="2604652" cy="2468880"/>
        </p:xfrm>
        <a:graphic>
          <a:graphicData uri="http://schemas.openxmlformats.org/drawingml/2006/table">
            <a:tbl>
              <a:tblPr firstRow="1" bandRow="1">
                <a:tableStyleId>{5C22544A-7EE6-4342-B048-85BDC9FD1C3A}</a:tableStyleId>
              </a:tblPr>
              <a:tblGrid>
                <a:gridCol w="804992">
                  <a:extLst>
                    <a:ext uri="{9D8B030D-6E8A-4147-A177-3AD203B41FA5}">
                      <a16:colId xmlns:a16="http://schemas.microsoft.com/office/drawing/2014/main" val="3294360898"/>
                    </a:ext>
                  </a:extLst>
                </a:gridCol>
                <a:gridCol w="1799660">
                  <a:extLst>
                    <a:ext uri="{9D8B030D-6E8A-4147-A177-3AD203B41FA5}">
                      <a16:colId xmlns:a16="http://schemas.microsoft.com/office/drawing/2014/main" val="1004723387"/>
                    </a:ext>
                  </a:extLst>
                </a:gridCol>
              </a:tblGrid>
              <a:tr h="0">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17272">
                <a:tc>
                  <a:txBody>
                    <a:bodyPr/>
                    <a:lstStyle/>
                    <a:p>
                      <a:pPr algn="ctr"/>
                      <a:r>
                        <a:rPr kumimoji="1" lang="en-US" altLang="ja-JP" sz="1500" dirty="0">
                          <a:latin typeface="+mn-ea"/>
                          <a:ea typeface="+mn-ea"/>
                        </a:rPr>
                        <a:t>1</a:t>
                      </a:r>
                      <a:r>
                        <a:rPr kumimoji="1" lang="ja-JP" altLang="en-US" sz="1500" dirty="0">
                          <a:latin typeface="+mn-ea"/>
                          <a:ea typeface="+mn-ea"/>
                        </a:rPr>
                        <a:t>位</a:t>
                      </a:r>
                    </a:p>
                  </a:txBody>
                  <a:tcPr anchor="ctr"/>
                </a:tc>
                <a:tc>
                  <a:txBody>
                    <a:bodyPr/>
                    <a:lstStyle/>
                    <a:p>
                      <a:r>
                        <a:rPr kumimoji="1" lang="ja-JP" altLang="en-US" sz="1500" dirty="0">
                          <a:latin typeface="+mn-ea"/>
                          <a:ea typeface="+mn-ea"/>
                        </a:rPr>
                        <a:t>九州工業大学</a:t>
                      </a:r>
                    </a:p>
                  </a:txBody>
                  <a:tcPr/>
                </a:tc>
                <a:extLst>
                  <a:ext uri="{0D108BD9-81ED-4DB2-BD59-A6C34878D82A}">
                    <a16:rowId xmlns:a16="http://schemas.microsoft.com/office/drawing/2014/main" val="1788545655"/>
                  </a:ext>
                </a:extLst>
              </a:tr>
              <a:tr h="117272">
                <a:tc rowSpan="2">
                  <a:txBody>
                    <a:bodyPr/>
                    <a:lstStyle/>
                    <a:p>
                      <a:pPr algn="ctr"/>
                      <a:r>
                        <a:rPr kumimoji="1" lang="en-US" altLang="ja-JP" sz="1500" dirty="0">
                          <a:solidFill>
                            <a:schemeClr val="bg1"/>
                          </a:solidFill>
                          <a:latin typeface="+mn-ea"/>
                          <a:ea typeface="+mn-ea"/>
                        </a:rPr>
                        <a:t>2</a:t>
                      </a:r>
                      <a:r>
                        <a:rPr kumimoji="1" lang="ja-JP" altLang="en-US" sz="1500" dirty="0">
                          <a:solidFill>
                            <a:schemeClr val="bg1"/>
                          </a:solidFill>
                          <a:latin typeface="+mn-ea"/>
                          <a:ea typeface="+mn-ea"/>
                        </a:rPr>
                        <a:t>位</a:t>
                      </a:r>
                    </a:p>
                    <a:p>
                      <a:pPr algn="ctr"/>
                      <a:r>
                        <a:rPr kumimoji="1" lang="en-US" altLang="ja-JP" sz="1500" dirty="0">
                          <a:solidFill>
                            <a:schemeClr val="bg1"/>
                          </a:solidFill>
                          <a:latin typeface="+mn-ea"/>
                          <a:ea typeface="+mn-ea"/>
                        </a:rPr>
                        <a:t>(</a:t>
                      </a:r>
                      <a:r>
                        <a:rPr kumimoji="1" lang="ja-JP" altLang="en-US" sz="1500" dirty="0">
                          <a:solidFill>
                            <a:schemeClr val="bg1"/>
                          </a:solidFill>
                          <a:latin typeface="+mn-ea"/>
                          <a:ea typeface="+mn-ea"/>
                        </a:rPr>
                        <a:t>同率</a:t>
                      </a:r>
                      <a:r>
                        <a:rPr kumimoji="1" lang="en-US" altLang="ja-JP" sz="1500" dirty="0">
                          <a:solidFill>
                            <a:schemeClr val="bg1"/>
                          </a:solidFill>
                          <a:latin typeface="+mn-ea"/>
                          <a:ea typeface="+mn-ea"/>
                        </a:rPr>
                        <a:t>)</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3745304260"/>
                  </a:ext>
                </a:extLst>
              </a:tr>
              <a:tr h="117272">
                <a:tc vMerge="1">
                  <a:txBody>
                    <a:bodyPr/>
                    <a:lstStyle/>
                    <a:p>
                      <a:endParaRPr dirty="0"/>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136023977"/>
                  </a:ext>
                </a:extLst>
              </a:tr>
              <a:tr h="201038">
                <a:tc>
                  <a:txBody>
                    <a:bodyPr/>
                    <a:lstStyle/>
                    <a:p>
                      <a:pPr algn="ctr"/>
                      <a:r>
                        <a:rPr kumimoji="1" lang="en-US" altLang="ja-JP" sz="1500" dirty="0">
                          <a:latin typeface="+mn-ea"/>
                          <a:ea typeface="+mn-ea"/>
                        </a:rPr>
                        <a:t>4</a:t>
                      </a:r>
                      <a:r>
                        <a:rPr kumimoji="1" lang="ja-JP" altLang="en-US" sz="1500" dirty="0">
                          <a:latin typeface="+mn-ea"/>
                          <a:ea typeface="+mn-ea"/>
                        </a:rPr>
                        <a:t>位</a:t>
                      </a:r>
                    </a:p>
                  </a:txBody>
                  <a:tcPr anchor="ctr"/>
                </a:tc>
                <a:tc>
                  <a:txBody>
                    <a:bodyPr/>
                    <a:lstStyle/>
                    <a:p>
                      <a:r>
                        <a:rPr kumimoji="1" lang="ja-JP" altLang="en-US" sz="1500" dirty="0">
                          <a:latin typeface="+mn-ea"/>
                          <a:ea typeface="+mn-ea"/>
                        </a:rPr>
                        <a:t>大阪工業大学</a:t>
                      </a:r>
                      <a:endParaRPr kumimoji="1" lang="en-US" altLang="ja-JP" sz="1500" dirty="0">
                        <a:latin typeface="+mn-ea"/>
                        <a:ea typeface="+mn-ea"/>
                      </a:endParaRPr>
                    </a:p>
                    <a:p>
                      <a:r>
                        <a:rPr kumimoji="1" lang="ja-JP" altLang="en-US" sz="1500" dirty="0">
                          <a:latin typeface="+mn-ea"/>
                          <a:ea typeface="+mn-ea"/>
                        </a:rPr>
                        <a:t>立命館大学・連合</a:t>
                      </a:r>
                    </a:p>
                  </a:txBody>
                  <a:tcPr/>
                </a:tc>
                <a:extLst>
                  <a:ext uri="{0D108BD9-81ED-4DB2-BD59-A6C34878D82A}">
                    <a16:rowId xmlns:a16="http://schemas.microsoft.com/office/drawing/2014/main" val="3975517276"/>
                  </a:ext>
                </a:extLst>
              </a:tr>
              <a:tr h="117272">
                <a:tc>
                  <a:txBody>
                    <a:bodyPr/>
                    <a:lstStyle/>
                    <a:p>
                      <a:pPr algn="ctr"/>
                      <a:r>
                        <a:rPr kumimoji="1" lang="en-US" altLang="ja-JP" sz="1500" dirty="0">
                          <a:latin typeface="+mn-ea"/>
                          <a:ea typeface="+mn-ea"/>
                        </a:rPr>
                        <a:t>5</a:t>
                      </a:r>
                      <a:r>
                        <a:rPr kumimoji="1" lang="ja-JP" altLang="en-US" sz="1500" dirty="0">
                          <a:latin typeface="+mn-ea"/>
                          <a:ea typeface="+mn-ea"/>
                        </a:rPr>
                        <a:t>位</a:t>
                      </a: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801729136"/>
                  </a:ext>
                </a:extLst>
              </a:tr>
              <a:tr h="117272">
                <a:tc gridSpan="2">
                  <a:txBody>
                    <a:bodyPr/>
                    <a:lstStyle/>
                    <a:p>
                      <a:r>
                        <a:rPr kumimoji="1" lang="ja-JP" altLang="en-US" sz="1500" dirty="0">
                          <a:latin typeface="+mn-ea"/>
                          <a:ea typeface="+mn-ea"/>
                        </a:rPr>
                        <a:t>残り</a:t>
                      </a:r>
                      <a:r>
                        <a:rPr kumimoji="1" lang="en-US" altLang="ja-JP" sz="1500" dirty="0">
                          <a:latin typeface="+mn-ea"/>
                          <a:ea typeface="+mn-ea"/>
                        </a:rPr>
                        <a:t>11</a:t>
                      </a:r>
                      <a:r>
                        <a:rPr kumimoji="1" lang="ja-JP" altLang="en-US" sz="1500" dirty="0">
                          <a:latin typeface="+mn-ea"/>
                          <a:ea typeface="+mn-ea"/>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graphicFrame>
        <p:nvGraphicFramePr>
          <p:cNvPr id="6" name="表 5">
            <a:extLst>
              <a:ext uri="{FF2B5EF4-FFF2-40B4-BE49-F238E27FC236}">
                <a16:creationId xmlns:a16="http://schemas.microsoft.com/office/drawing/2014/main" id="{1C5A2D61-49F9-EC34-49EC-70355DFB8E6F}"/>
              </a:ext>
            </a:extLst>
          </p:cNvPr>
          <p:cNvGraphicFramePr>
            <a:graphicFrameLocks noGrp="1"/>
          </p:cNvGraphicFramePr>
          <p:nvPr>
            <p:extLst>
              <p:ext uri="{D42A27DB-BD31-4B8C-83A1-F6EECF244321}">
                <p14:modId xmlns:p14="http://schemas.microsoft.com/office/powerpoint/2010/main" val="230736942"/>
              </p:ext>
            </p:extLst>
          </p:nvPr>
        </p:nvGraphicFramePr>
        <p:xfrm>
          <a:off x="3966330" y="3684638"/>
          <a:ext cx="2743200" cy="2468880"/>
        </p:xfrm>
        <a:graphic>
          <a:graphicData uri="http://schemas.openxmlformats.org/drawingml/2006/table">
            <a:tbl>
              <a:tblPr firstRow="1" bandRow="1">
                <a:tableStyleId>{5C22544A-7EE6-4342-B048-85BDC9FD1C3A}</a:tableStyleId>
              </a:tblPr>
              <a:tblGrid>
                <a:gridCol w="733940">
                  <a:extLst>
                    <a:ext uri="{9D8B030D-6E8A-4147-A177-3AD203B41FA5}">
                      <a16:colId xmlns:a16="http://schemas.microsoft.com/office/drawing/2014/main" val="3294360898"/>
                    </a:ext>
                  </a:extLst>
                </a:gridCol>
                <a:gridCol w="2009260">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lt"/>
                          <a:ea typeface="LINE Seed JP_OTF Bold" panose="02020700000000000000" pitchFamily="18" charset="-128"/>
                        </a:rPr>
                        <a:t>順位</a:t>
                      </a:r>
                    </a:p>
                  </a:txBody>
                  <a:tcPr>
                    <a:solidFill>
                      <a:srgbClr val="203864"/>
                    </a:solidFill>
                  </a:tcPr>
                </a:tc>
                <a:tc>
                  <a:txBody>
                    <a:bodyPr/>
                    <a:lstStyle/>
                    <a:p>
                      <a:pPr algn="ctr"/>
                      <a:r>
                        <a:rPr kumimoji="1" lang="ja-JP" altLang="en-US" sz="1500" b="0" dirty="0">
                          <a:latin typeface="+mn-lt"/>
                          <a:ea typeface="LINE Seed JP_OTF Bold" panose="02020700000000000000" pitchFamily="18" charset="-128"/>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latin typeface="+mn-lt"/>
                          <a:ea typeface="LINE Seed JP_OTF Regular" panose="02020500000000000000" pitchFamily="18" charset="-128"/>
                        </a:rPr>
                        <a:t>1</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東京大学</a:t>
                      </a:r>
                    </a:p>
                  </a:txBody>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bg1"/>
                          </a:solidFill>
                          <a:latin typeface="+mn-lt"/>
                          <a:ea typeface="LINE Seed JP_OTF Regular" panose="02020500000000000000" pitchFamily="18" charset="-128"/>
                        </a:rPr>
                        <a:t>2</a:t>
                      </a:r>
                      <a:r>
                        <a:rPr kumimoji="1" lang="ja-JP" altLang="en-US" sz="1500" dirty="0">
                          <a:solidFill>
                            <a:schemeClr val="bg1"/>
                          </a:solidFill>
                          <a:latin typeface="+mn-lt"/>
                          <a:ea typeface="LINE Seed JP_OTF Regular" panose="02020500000000000000" pitchFamily="18" charset="-128"/>
                        </a:rPr>
                        <a:t>位</a:t>
                      </a:r>
                    </a:p>
                  </a:txBody>
                  <a:tcPr anchor="ctr">
                    <a:solidFill>
                      <a:srgbClr val="C00000"/>
                    </a:solidFill>
                  </a:tcPr>
                </a:tc>
                <a:tc>
                  <a:txBody>
                    <a:bodyPr/>
                    <a:lstStyle/>
                    <a:p>
                      <a:r>
                        <a:rPr kumimoji="1" lang="ja-JP" altLang="en-US" sz="1500" dirty="0">
                          <a:solidFill>
                            <a:schemeClr val="bg1"/>
                          </a:solidFill>
                          <a:latin typeface="+mn-lt"/>
                          <a:ea typeface="LINE Seed JP_OTF Regular" panose="02020500000000000000" pitchFamily="18" charset="-128"/>
                        </a:rPr>
                        <a:t>北九州高専</a:t>
                      </a:r>
                    </a:p>
                  </a:txBody>
                  <a:tcPr>
                    <a:solidFill>
                      <a:srgbClr val="C00000"/>
                    </a:solidFill>
                  </a:tcPr>
                </a:tc>
                <a:extLst>
                  <a:ext uri="{0D108BD9-81ED-4DB2-BD59-A6C34878D82A}">
                    <a16:rowId xmlns:a16="http://schemas.microsoft.com/office/drawing/2014/main" val="3745304260"/>
                  </a:ext>
                </a:extLst>
              </a:tr>
              <a:tr h="122375">
                <a:tc>
                  <a:txBody>
                    <a:bodyPr/>
                    <a:lstStyle/>
                    <a:p>
                      <a:pPr algn="ctr"/>
                      <a:r>
                        <a:rPr kumimoji="1" lang="en-US" altLang="ja-JP" sz="1500" dirty="0">
                          <a:latin typeface="+mn-lt"/>
                          <a:ea typeface="LINE Seed JP_OTF Regular" panose="02020500000000000000" pitchFamily="18" charset="-128"/>
                        </a:rPr>
                        <a:t>3</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九州工業大学</a:t>
                      </a:r>
                    </a:p>
                  </a:txBody>
                  <a:tcPr/>
                </a:tc>
                <a:extLst>
                  <a:ext uri="{0D108BD9-81ED-4DB2-BD59-A6C34878D82A}">
                    <a16:rowId xmlns:a16="http://schemas.microsoft.com/office/drawing/2014/main" val="136023977"/>
                  </a:ext>
                </a:extLst>
              </a:tr>
              <a:tr h="122375">
                <a:tc>
                  <a:txBody>
                    <a:bodyPr/>
                    <a:lstStyle/>
                    <a:p>
                      <a:pPr algn="ctr"/>
                      <a:r>
                        <a:rPr kumimoji="1" lang="en-US" altLang="ja-JP" sz="1500" dirty="0">
                          <a:latin typeface="+mn-lt"/>
                          <a:ea typeface="LINE Seed JP_OTF Regular" panose="02020500000000000000" pitchFamily="18" charset="-128"/>
                        </a:rPr>
                        <a:t>4</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玉川大学</a:t>
                      </a:r>
                    </a:p>
                  </a:txBody>
                  <a:tcPr/>
                </a:tc>
                <a:extLst>
                  <a:ext uri="{0D108BD9-81ED-4DB2-BD59-A6C34878D82A}">
                    <a16:rowId xmlns:a16="http://schemas.microsoft.com/office/drawing/2014/main" val="3975517276"/>
                  </a:ext>
                </a:extLst>
              </a:tr>
              <a:tr h="181048">
                <a:tc>
                  <a:txBody>
                    <a:bodyPr/>
                    <a:lstStyle/>
                    <a:p>
                      <a:pPr algn="ctr"/>
                      <a:r>
                        <a:rPr kumimoji="1" lang="en-US" altLang="ja-JP" sz="1500" dirty="0">
                          <a:latin typeface="+mn-lt"/>
                          <a:ea typeface="LINE Seed JP_OTF Regular" panose="02020500000000000000" pitchFamily="18" charset="-128"/>
                        </a:rPr>
                        <a:t>5</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大阪工業大学</a:t>
                      </a:r>
                      <a:endParaRPr kumimoji="1" lang="en-US" altLang="ja-JP" sz="1500" dirty="0">
                        <a:latin typeface="+mn-lt"/>
                        <a:ea typeface="LINE Seed JP_OTF Regular" panose="02020500000000000000" pitchFamily="18" charset="-128"/>
                      </a:endParaRPr>
                    </a:p>
                    <a:p>
                      <a:r>
                        <a:rPr kumimoji="1" lang="ja-JP" altLang="en-US" sz="1500" dirty="0">
                          <a:latin typeface="+mn-lt"/>
                          <a:ea typeface="LINE Seed JP_OTF Regular" panose="02020500000000000000" pitchFamily="18" charset="-128"/>
                        </a:rPr>
                        <a:t>立命館大学・連合</a:t>
                      </a:r>
                    </a:p>
                  </a:txBody>
                  <a:tcPr/>
                </a:tc>
                <a:extLst>
                  <a:ext uri="{0D108BD9-81ED-4DB2-BD59-A6C34878D82A}">
                    <a16:rowId xmlns:a16="http://schemas.microsoft.com/office/drawing/2014/main" val="1801729136"/>
                  </a:ext>
                </a:extLst>
              </a:tr>
              <a:tr h="122375">
                <a:tc gridSpan="2">
                  <a:txBody>
                    <a:bodyPr/>
                    <a:lstStyle/>
                    <a:p>
                      <a:r>
                        <a:rPr kumimoji="1" lang="ja-JP" altLang="en-US" sz="1500" dirty="0">
                          <a:latin typeface="+mn-lt"/>
                          <a:ea typeface="LINE Seed JP_OTF Regular" panose="02020500000000000000" pitchFamily="18" charset="-128"/>
                        </a:rPr>
                        <a:t>残り</a:t>
                      </a:r>
                      <a:r>
                        <a:rPr kumimoji="1" lang="en-US" altLang="ja-JP" sz="1500" dirty="0">
                          <a:latin typeface="+mn-lt"/>
                          <a:ea typeface="LINE Seed JP_OTF Regular" panose="02020500000000000000" pitchFamily="18" charset="-128"/>
                        </a:rPr>
                        <a:t>11</a:t>
                      </a:r>
                      <a:r>
                        <a:rPr kumimoji="1" lang="ja-JP" altLang="en-US" sz="1500" dirty="0">
                          <a:latin typeface="+mn-lt"/>
                          <a:ea typeface="LINE Seed JP_OTF Regular" panose="02020500000000000000" pitchFamily="18" charset="-128"/>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sp>
        <p:nvSpPr>
          <p:cNvPr id="7" name="テキスト ボックス 6">
            <a:extLst>
              <a:ext uri="{FF2B5EF4-FFF2-40B4-BE49-F238E27FC236}">
                <a16:creationId xmlns:a16="http://schemas.microsoft.com/office/drawing/2014/main" id="{30C8A046-3292-8B20-2C1E-3B5DFD15045A}"/>
              </a:ext>
            </a:extLst>
          </p:cNvPr>
          <p:cNvSpPr txBox="1"/>
          <p:nvPr/>
        </p:nvSpPr>
        <p:spPr>
          <a:xfrm>
            <a:off x="1456214" y="1346919"/>
            <a:ext cx="5285236" cy="1200329"/>
          </a:xfrm>
          <a:prstGeom prst="rect">
            <a:avLst/>
          </a:prstGeom>
          <a:noFill/>
        </p:spPr>
        <p:txBody>
          <a:bodyPr wrap="square" rtlCol="0">
            <a:spAutoFit/>
          </a:bodyPr>
          <a:lstStyle/>
          <a:p>
            <a:pPr algn="ctr"/>
            <a:r>
              <a:rPr kumimoji="1" lang="en-US" altLang="ja-JP" sz="2400" b="1" dirty="0" err="1">
                <a:ea typeface="LINE Seed JP_OTF Bold" panose="02020700000000000000" pitchFamily="18" charset="-128"/>
              </a:rPr>
              <a:t>RoboCupJapanOpen</a:t>
            </a:r>
            <a:endParaRPr kumimoji="1" lang="en-US" altLang="ja-JP" sz="2400" b="1" dirty="0">
              <a:ea typeface="LINE Seed JP_OTF Bold" panose="02020700000000000000" pitchFamily="18" charset="-128"/>
            </a:endParaRPr>
          </a:p>
          <a:p>
            <a:pPr algn="ctr"/>
            <a:r>
              <a:rPr kumimoji="1" lang="en-US" altLang="ja-JP" sz="2400" b="1" dirty="0">
                <a:ea typeface="LINE Seed JP_OTF Bold" panose="02020700000000000000" pitchFamily="18" charset="-128"/>
              </a:rPr>
              <a:t>@</a:t>
            </a:r>
            <a:r>
              <a:rPr kumimoji="1" lang="ja-JP" altLang="en-US" sz="2400" b="1" dirty="0">
                <a:ea typeface="LINE Seed JP_OTF Bold" panose="02020700000000000000" pitchFamily="18" charset="-128"/>
              </a:rPr>
              <a:t>ホームリーグ</a:t>
            </a:r>
            <a:endParaRPr kumimoji="1" lang="en-US" altLang="ja-JP" sz="2400" b="1" dirty="0">
              <a:ea typeface="LINE Seed JP_OTF Bold" panose="02020700000000000000" pitchFamily="18" charset="-128"/>
            </a:endParaRPr>
          </a:p>
          <a:p>
            <a:pPr algn="ctr"/>
            <a:r>
              <a:rPr kumimoji="1" lang="ja-JP" altLang="en-US" sz="2400" b="1" dirty="0">
                <a:ea typeface="LINE Seed JP_OTF Bold" panose="02020700000000000000" pitchFamily="18" charset="-128"/>
              </a:rPr>
              <a:t>（家庭用サービスロボットの大会）</a:t>
            </a:r>
          </a:p>
        </p:txBody>
      </p:sp>
      <p:sp>
        <p:nvSpPr>
          <p:cNvPr id="8" name="テキスト ボックス 7">
            <a:extLst>
              <a:ext uri="{FF2B5EF4-FFF2-40B4-BE49-F238E27FC236}">
                <a16:creationId xmlns:a16="http://schemas.microsoft.com/office/drawing/2014/main" id="{5874087F-674A-929C-D8DF-4EDD2D23A21B}"/>
              </a:ext>
            </a:extLst>
          </p:cNvPr>
          <p:cNvSpPr txBox="1"/>
          <p:nvPr/>
        </p:nvSpPr>
        <p:spPr>
          <a:xfrm>
            <a:off x="1305332" y="3093298"/>
            <a:ext cx="2604652"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TidyUp</a:t>
            </a:r>
            <a:r>
              <a:rPr kumimoji="1" lang="ja-JP" altLang="en-US" b="1" dirty="0">
                <a:ea typeface="LINE Seed JP_OTF Bold" panose="02020700000000000000" pitchFamily="18" charset="-128"/>
              </a:rPr>
              <a:t>（お片付け）</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sp>
        <p:nvSpPr>
          <p:cNvPr id="9" name="テキスト ボックス 8">
            <a:extLst>
              <a:ext uri="{FF2B5EF4-FFF2-40B4-BE49-F238E27FC236}">
                <a16:creationId xmlns:a16="http://schemas.microsoft.com/office/drawing/2014/main" id="{41AE1D8C-FE98-1EF0-B65B-99A726FC1742}"/>
              </a:ext>
            </a:extLst>
          </p:cNvPr>
          <p:cNvSpPr txBox="1"/>
          <p:nvPr/>
        </p:nvSpPr>
        <p:spPr>
          <a:xfrm>
            <a:off x="4006964" y="3093298"/>
            <a:ext cx="2487148"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GPSR</a:t>
            </a:r>
            <a:r>
              <a:rPr kumimoji="1" lang="ja-JP" altLang="en-US" b="1" dirty="0">
                <a:ea typeface="LINE Seed JP_OTF Bold" panose="02020700000000000000" pitchFamily="18" charset="-128"/>
              </a:rPr>
              <a:t>（命令理解）</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graphicFrame>
        <p:nvGraphicFramePr>
          <p:cNvPr id="10" name="表 9">
            <a:extLst>
              <a:ext uri="{FF2B5EF4-FFF2-40B4-BE49-F238E27FC236}">
                <a16:creationId xmlns:a16="http://schemas.microsoft.com/office/drawing/2014/main" id="{3DF99AE7-52CB-91A6-1F64-E4F13134F487}"/>
              </a:ext>
            </a:extLst>
          </p:cNvPr>
          <p:cNvGraphicFramePr>
            <a:graphicFrameLocks noGrp="1"/>
          </p:cNvGraphicFramePr>
          <p:nvPr>
            <p:extLst>
              <p:ext uri="{D42A27DB-BD31-4B8C-83A1-F6EECF244321}">
                <p14:modId xmlns:p14="http://schemas.microsoft.com/office/powerpoint/2010/main" val="33421167"/>
              </p:ext>
            </p:extLst>
          </p:nvPr>
        </p:nvGraphicFramePr>
        <p:xfrm>
          <a:off x="6806510" y="3684638"/>
          <a:ext cx="3526490" cy="2148840"/>
        </p:xfrm>
        <a:graphic>
          <a:graphicData uri="http://schemas.openxmlformats.org/drawingml/2006/table">
            <a:tbl>
              <a:tblPr firstRow="1" bandRow="1">
                <a:tableStyleId>{5C22544A-7EE6-4342-B048-85BDC9FD1C3A}</a:tableStyleId>
              </a:tblPr>
              <a:tblGrid>
                <a:gridCol w="949292">
                  <a:extLst>
                    <a:ext uri="{9D8B030D-6E8A-4147-A177-3AD203B41FA5}">
                      <a16:colId xmlns:a16="http://schemas.microsoft.com/office/drawing/2014/main" val="3294360898"/>
                    </a:ext>
                  </a:extLst>
                </a:gridCol>
                <a:gridCol w="879764">
                  <a:extLst>
                    <a:ext uri="{9D8B030D-6E8A-4147-A177-3AD203B41FA5}">
                      <a16:colId xmlns:a16="http://schemas.microsoft.com/office/drawing/2014/main" val="2789275053"/>
                    </a:ext>
                  </a:extLst>
                </a:gridCol>
                <a:gridCol w="1697434">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スコア</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solidFill>
                            <a:schemeClr val="bg1"/>
                          </a:solidFill>
                          <a:latin typeface="+mn-ea"/>
                          <a:ea typeface="+mn-ea"/>
                        </a:rPr>
                        <a:t>1</a:t>
                      </a:r>
                      <a:r>
                        <a:rPr kumimoji="1" lang="ja-JP" altLang="en-US" sz="1500" dirty="0">
                          <a:solidFill>
                            <a:schemeClr val="bg1"/>
                          </a:solidFill>
                          <a:latin typeface="+mn-ea"/>
                          <a:ea typeface="+mn-ea"/>
                        </a:rPr>
                        <a:t>位</a:t>
                      </a:r>
                    </a:p>
                  </a:txBody>
                  <a:tcPr anchor="ctr">
                    <a:solidFill>
                      <a:srgbClr val="C00000"/>
                    </a:solidFill>
                  </a:tcPr>
                </a:tc>
                <a:tc>
                  <a:txBody>
                    <a:bodyPr/>
                    <a:lstStyle/>
                    <a:p>
                      <a:pPr algn="ctr"/>
                      <a:r>
                        <a:rPr kumimoji="1" lang="en-US" altLang="ja-JP" sz="1500" dirty="0">
                          <a:solidFill>
                            <a:schemeClr val="bg1"/>
                          </a:solidFill>
                          <a:latin typeface="+mn-ea"/>
                          <a:ea typeface="+mn-ea"/>
                        </a:rPr>
                        <a:t>315</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tx1"/>
                          </a:solidFill>
                          <a:latin typeface="+mn-ea"/>
                          <a:ea typeface="+mn-ea"/>
                        </a:rPr>
                        <a:t>2</a:t>
                      </a:r>
                      <a:r>
                        <a:rPr kumimoji="1" lang="ja-JP" altLang="en-US" sz="1500" dirty="0">
                          <a:solidFill>
                            <a:schemeClr val="tx1"/>
                          </a:solidFill>
                          <a:latin typeface="+mn-ea"/>
                          <a:ea typeface="+mn-ea"/>
                        </a:rPr>
                        <a:t>位</a:t>
                      </a:r>
                    </a:p>
                  </a:txBody>
                  <a:tcPr anchor="ctr">
                    <a:solidFill>
                      <a:srgbClr val="E9EBF5"/>
                    </a:solidFill>
                  </a:tcPr>
                </a:tc>
                <a:tc>
                  <a:txBody>
                    <a:bodyPr/>
                    <a:lstStyle/>
                    <a:p>
                      <a:pPr algn="ctr"/>
                      <a:r>
                        <a:rPr kumimoji="1" lang="en-US" altLang="ja-JP" sz="1500" dirty="0">
                          <a:solidFill>
                            <a:schemeClr val="tx1"/>
                          </a:solidFill>
                          <a:latin typeface="+mn-ea"/>
                          <a:ea typeface="+mn-ea"/>
                        </a:rPr>
                        <a:t>165</a:t>
                      </a:r>
                      <a:endParaRPr kumimoji="1" lang="ja-JP" altLang="en-US" sz="1500" dirty="0">
                        <a:solidFill>
                          <a:schemeClr val="tx1"/>
                        </a:solidFill>
                        <a:latin typeface="+mn-ea"/>
                        <a:ea typeface="+mn-ea"/>
                      </a:endParaRPr>
                    </a:p>
                  </a:txBody>
                  <a:tcPr anchor="ctr">
                    <a:solidFill>
                      <a:srgbClr val="E9EBF5"/>
                    </a:solidFill>
                  </a:tcPr>
                </a:tc>
                <a:tc>
                  <a:txBody>
                    <a:bodyPr/>
                    <a:lstStyle/>
                    <a:p>
                      <a:r>
                        <a:rPr kumimoji="1" lang="ja-JP" altLang="en-US" sz="1500" dirty="0">
                          <a:solidFill>
                            <a:schemeClr val="tx1"/>
                          </a:solidFill>
                          <a:latin typeface="+mn-ea"/>
                          <a:ea typeface="+mn-ea"/>
                        </a:rPr>
                        <a:t>九州工業大学</a:t>
                      </a:r>
                    </a:p>
                  </a:txBody>
                  <a:tcPr>
                    <a:solidFill>
                      <a:srgbClr val="E9EBF5"/>
                    </a:solidFill>
                  </a:tcPr>
                </a:tc>
                <a:extLst>
                  <a:ext uri="{0D108BD9-81ED-4DB2-BD59-A6C34878D82A}">
                    <a16:rowId xmlns:a16="http://schemas.microsoft.com/office/drawing/2014/main" val="3745304260"/>
                  </a:ext>
                </a:extLst>
              </a:tr>
              <a:tr h="122375">
                <a:tc rowSpan="3">
                  <a:txBody>
                    <a:bodyPr/>
                    <a:lstStyle/>
                    <a:p>
                      <a:pPr algn="ctr"/>
                      <a:r>
                        <a:rPr kumimoji="1" lang="en-US" altLang="ja-JP" sz="1500" dirty="0">
                          <a:latin typeface="+mn-ea"/>
                          <a:ea typeface="+mn-ea"/>
                        </a:rPr>
                        <a:t>3</a:t>
                      </a:r>
                      <a:r>
                        <a:rPr kumimoji="1" lang="ja-JP" altLang="en-US" sz="1500" dirty="0">
                          <a:latin typeface="+mn-ea"/>
                          <a:ea typeface="+mn-ea"/>
                        </a:rPr>
                        <a:t>位</a:t>
                      </a:r>
                    </a:p>
                    <a:p>
                      <a:pPr algn="ctr"/>
                      <a:r>
                        <a:rPr kumimoji="1" lang="ja-JP" altLang="en-US" sz="1500" dirty="0">
                          <a:latin typeface="+mn-ea"/>
                          <a:ea typeface="+mn-ea"/>
                        </a:rPr>
                        <a:t>（同率）</a:t>
                      </a:r>
                      <a:endParaRPr kumimoji="1" lang="en-US" altLang="ja-JP" sz="1500" dirty="0">
                        <a:latin typeface="+mn-ea"/>
                        <a:ea typeface="+mn-ea"/>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36023977"/>
                  </a:ext>
                </a:extLst>
              </a:tr>
              <a:tr h="122375">
                <a:tc vMerge="1">
                  <a:txBody>
                    <a:bodyPr/>
                    <a:lstStyle/>
                    <a:p>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3975517276"/>
                  </a:ext>
                </a:extLst>
              </a:tr>
              <a:tr h="181048">
                <a:tc vMerge="1">
                  <a:txBody>
                    <a:bodyPr/>
                    <a:lstStyle/>
                    <a:p>
                      <a:endParaRPr dirty="0"/>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東京デザイン</a:t>
                      </a:r>
                      <a:endParaRPr kumimoji="1" lang="en-US" altLang="ja-JP" sz="15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工科大学</a:t>
                      </a:r>
                    </a:p>
                  </a:txBody>
                  <a:tcPr/>
                </a:tc>
                <a:extLst>
                  <a:ext uri="{0D108BD9-81ED-4DB2-BD59-A6C34878D82A}">
                    <a16:rowId xmlns:a16="http://schemas.microsoft.com/office/drawing/2014/main" val="1801729136"/>
                  </a:ext>
                </a:extLst>
              </a:tr>
            </a:tbl>
          </a:graphicData>
        </a:graphic>
      </p:graphicFrame>
      <p:sp>
        <p:nvSpPr>
          <p:cNvPr id="11" name="テキスト ボックス 10">
            <a:extLst>
              <a:ext uri="{FF2B5EF4-FFF2-40B4-BE49-F238E27FC236}">
                <a16:creationId xmlns:a16="http://schemas.microsoft.com/office/drawing/2014/main" id="{739FAA07-1DD1-8012-2F09-2C7ED73A2F3E}"/>
              </a:ext>
            </a:extLst>
          </p:cNvPr>
          <p:cNvSpPr txBox="1"/>
          <p:nvPr/>
        </p:nvSpPr>
        <p:spPr>
          <a:xfrm>
            <a:off x="6457067" y="3055197"/>
            <a:ext cx="4225376" cy="646331"/>
          </a:xfrm>
          <a:prstGeom prst="rect">
            <a:avLst/>
          </a:prstGeom>
          <a:noFill/>
        </p:spPr>
        <p:txBody>
          <a:bodyPr wrap="square" rtlCol="0">
            <a:spAutoFit/>
          </a:bodyPr>
          <a:lstStyle/>
          <a:p>
            <a:pPr algn="ctr"/>
            <a:r>
              <a:rPr kumimoji="1" lang="en-US" altLang="ja-JP" b="1" dirty="0">
                <a:ea typeface="LINE Seed JP_OTF Bold" panose="02020700000000000000" pitchFamily="18" charset="-128"/>
              </a:rPr>
              <a:t>Clean The Table</a:t>
            </a:r>
            <a:r>
              <a:rPr kumimoji="1" lang="ja-JP" altLang="en-US" b="1" dirty="0">
                <a:ea typeface="LINE Seed JP_OTF Bold" panose="02020700000000000000" pitchFamily="18" charset="-128"/>
              </a:rPr>
              <a:t>（テーブル掃除）</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2025</a:t>
            </a:r>
            <a:r>
              <a:rPr kumimoji="1" lang="ja-JP" altLang="en-US" b="1" dirty="0">
                <a:ea typeface="LINE Seed JP_OTF Bold" panose="02020700000000000000" pitchFamily="18" charset="-128"/>
              </a:rPr>
              <a:t>年度大会）</a:t>
            </a:r>
          </a:p>
        </p:txBody>
      </p:sp>
      <p:pic>
        <p:nvPicPr>
          <p:cNvPr id="14" name="Picture 2">
            <a:extLst>
              <a:ext uri="{FF2B5EF4-FFF2-40B4-BE49-F238E27FC236}">
                <a16:creationId xmlns:a16="http://schemas.microsoft.com/office/drawing/2014/main" id="{B1961CF8-503B-0A60-CD43-1115FFE34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750" y="1170424"/>
            <a:ext cx="1499754" cy="149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5192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吉元研究室テンプレート">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F52D0EBC-EC19-4D2F-94E3-0563E2412149}" vid="{F8FD85DE-4DB5-49F3-BD37-3E0C884DA0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4961b64-9748-4257-96cf-172cc06d4786" xsi:nil="true"/>
    <lcf76f155ced4ddcb4097134ff3c332f xmlns="84a779c9-883f-4df5-ada1-bd8c1c25db7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EB004ECF94A794C92DDE0E6741CD93C" ma:contentTypeVersion="14" ma:contentTypeDescription="新しいドキュメントを作成します。" ma:contentTypeScope="" ma:versionID="7a8a7494f5b1f7177f1f62f1b529d8f5">
  <xsd:schema xmlns:xsd="http://www.w3.org/2001/XMLSchema" xmlns:xs="http://www.w3.org/2001/XMLSchema" xmlns:p="http://schemas.microsoft.com/office/2006/metadata/properties" xmlns:ns2="84a779c9-883f-4df5-ada1-bd8c1c25db7c" xmlns:ns3="04961b64-9748-4257-96cf-172cc06d4786" targetNamespace="http://schemas.microsoft.com/office/2006/metadata/properties" ma:root="true" ma:fieldsID="04d257137a43a3ddf4798961f7f816a9" ns2:_="" ns3:_="">
    <xsd:import namespace="84a779c9-883f-4df5-ada1-bd8c1c25db7c"/>
    <xsd:import namespace="04961b64-9748-4257-96cf-172cc06d47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779c9-883f-4df5-ada1-bd8c1c25db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961b64-9748-4257-96cf-172cc06d4786"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6e50d6c-042f-4e3d-8dff-33390d9a9add}" ma:internalName="TaxCatchAll" ma:showField="CatchAllData" ma:web="04961b64-9748-4257-96cf-172cc06d4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17EB51-52BE-44B4-B9D5-EBB6378324AA}">
  <ds:schemaRefs>
    <ds:schemaRef ds:uri="http://schemas.microsoft.com/sharepoint/v3/contenttype/forms"/>
  </ds:schemaRefs>
</ds:datastoreItem>
</file>

<file path=customXml/itemProps2.xml><?xml version="1.0" encoding="utf-8"?>
<ds:datastoreItem xmlns:ds="http://schemas.openxmlformats.org/officeDocument/2006/customXml" ds:itemID="{B430F56C-9743-4193-89AC-008BA7A9EB65}">
  <ds:schemaRefs>
    <ds:schemaRef ds:uri="http://purl.org/dc/elements/1.1/"/>
    <ds:schemaRef ds:uri="http://purl.org/dc/terms/"/>
    <ds:schemaRef ds:uri="http://schemas.microsoft.com/office/2006/documentManagement/types"/>
    <ds:schemaRef ds:uri="http://purl.org/dc/dcmitype/"/>
    <ds:schemaRef ds:uri="84a779c9-883f-4df5-ada1-bd8c1c25db7c"/>
    <ds:schemaRef ds:uri="http://schemas.openxmlformats.org/package/2006/metadata/core-properties"/>
    <ds:schemaRef ds:uri="http://schemas.microsoft.com/office/infopath/2007/PartnerControls"/>
    <ds:schemaRef ds:uri="04961b64-9748-4257-96cf-172cc06d4786"/>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E739935-2D4E-40D8-9975-CCA9F8F6F8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a779c9-883f-4df5-ada1-bd8c1c25db7c"/>
    <ds:schemaRef ds:uri="04961b64-9748-4257-96cf-172cc06d4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吉元研究室スライドテンプレート_16：09_v250716</Template>
  <TotalTime>365</TotalTime>
  <Words>1358</Words>
  <Application>Microsoft Office PowerPoint</Application>
  <PresentationFormat>ワイド画面</PresentationFormat>
  <Paragraphs>251</Paragraphs>
  <Slides>26</Slides>
  <Notes>1</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LINE Seed JP_OTF Bold</vt:lpstr>
      <vt:lpstr>メイリオ</vt:lpstr>
      <vt:lpstr>游ゴシック</vt:lpstr>
      <vt:lpstr>Arial</vt:lpstr>
      <vt:lpstr>Wingdings</vt:lpstr>
      <vt:lpstr>Office テーマ</vt:lpstr>
      <vt:lpstr>吉元研究室紹介</vt:lpstr>
      <vt:lpstr>■　研究とは何か？</vt:lpstr>
      <vt:lpstr>■　研究室の研究内容大テーマ</vt:lpstr>
      <vt:lpstr>■　研究室の取り組み方針大テーマ</vt:lpstr>
      <vt:lpstr>■　吉元研の研究領域</vt:lpstr>
      <vt:lpstr>① 吉元研での研究の進め方 A 大会/コンテストへ参加</vt:lpstr>
      <vt:lpstr>モデルケースA：大会参加型</vt:lpstr>
      <vt:lpstr>これまでの大会参加と成果①：RoboCup@Home</vt:lpstr>
      <vt:lpstr>これまでの大会参加と成果①：RoboCup@Home</vt:lpstr>
      <vt:lpstr>これまでの大会参加と成果①：RoboCup@Home</vt:lpstr>
      <vt:lpstr>これまでの大会参加と成果②：DCON2024</vt:lpstr>
      <vt:lpstr>これまでの大会参加と成果②：DCON2024</vt:lpstr>
      <vt:lpstr>これまでの大会参加と成果③：DCON2025</vt:lpstr>
      <vt:lpstr>① 吉元研での研究の進め方 B 共同研究・研究協力への取り組み</vt:lpstr>
      <vt:lpstr>研究協力：九州工業大学</vt:lpstr>
      <vt:lpstr>研究協力：九州工業大学</vt:lpstr>
      <vt:lpstr>研究協力：安川電機</vt:lpstr>
      <vt:lpstr>②学会とは…？</vt:lpstr>
      <vt:lpstr>Q. 学会って何？吉元研だと行かないといけないの？</vt:lpstr>
      <vt:lpstr>Q. 学会って何？吉元研だと行かないといけないの？</vt:lpstr>
      <vt:lpstr>PowerPoint プレゼンテーション</vt:lpstr>
      <vt:lpstr>③吉元研のココが凄い！</vt:lpstr>
      <vt:lpstr>吉元研のココが凄い①</vt:lpstr>
      <vt:lpstr>吉元研のココが凄い②</vt:lpstr>
      <vt:lpstr>吉元研のココが凄い③</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吉元 裕真_北九州</dc:creator>
  <cp:lastModifiedBy>Yuma Yoshimoto</cp:lastModifiedBy>
  <cp:revision>7</cp:revision>
  <cp:lastPrinted>2023-01-19T15:51:00Z</cp:lastPrinted>
  <dcterms:created xsi:type="dcterms:W3CDTF">2025-07-16T05:11:09Z</dcterms:created>
  <dcterms:modified xsi:type="dcterms:W3CDTF">2025-07-18T05:23:59Z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0x010100BEB004ECF94A794C92DDE0E6741CD93C</vt:lpwstr>
  </property>
  <property fmtid="{D5CDD505-2E9C-101B-9397-08002B2CF9AE}" pid="3" name="MediaServiceImageTags">
    <vt:lpwstr/>
  </property>
</Properties>
</file>